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xlsb" ContentType="application/vnd.ms-excel.sheet.binary.macroEnabled.12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01" r:id="rId2"/>
    <p:sldId id="326" r:id="rId3"/>
    <p:sldId id="303" r:id="rId4"/>
    <p:sldId id="306" r:id="rId5"/>
    <p:sldId id="307" r:id="rId6"/>
    <p:sldId id="308" r:id="rId7"/>
    <p:sldId id="309" r:id="rId8"/>
    <p:sldId id="310" r:id="rId9"/>
    <p:sldId id="305" r:id="rId10"/>
    <p:sldId id="311" r:id="rId11"/>
    <p:sldId id="312" r:id="rId12"/>
    <p:sldId id="313" r:id="rId13"/>
    <p:sldId id="314" r:id="rId14"/>
    <p:sldId id="327" r:id="rId15"/>
    <p:sldId id="315" r:id="rId16"/>
    <p:sldId id="329" r:id="rId17"/>
    <p:sldId id="316" r:id="rId18"/>
    <p:sldId id="323" r:id="rId19"/>
    <p:sldId id="324" r:id="rId20"/>
    <p:sldId id="325" r:id="rId21"/>
    <p:sldId id="317" r:id="rId22"/>
    <p:sldId id="318" r:id="rId23"/>
    <p:sldId id="319" r:id="rId24"/>
    <p:sldId id="320" r:id="rId25"/>
    <p:sldId id="328" r:id="rId26"/>
    <p:sldId id="332" r:id="rId27"/>
    <p:sldId id="333" r:id="rId28"/>
    <p:sldId id="277" r:id="rId29"/>
    <p:sldId id="256" r:id="rId30"/>
    <p:sldId id="257" r:id="rId31"/>
    <p:sldId id="258" r:id="rId32"/>
    <p:sldId id="278" r:id="rId33"/>
    <p:sldId id="259" r:id="rId34"/>
    <p:sldId id="279" r:id="rId35"/>
    <p:sldId id="260" r:id="rId36"/>
    <p:sldId id="264" r:id="rId37"/>
    <p:sldId id="265" r:id="rId38"/>
    <p:sldId id="269" r:id="rId39"/>
    <p:sldId id="270" r:id="rId40"/>
    <p:sldId id="321" r:id="rId41"/>
    <p:sldId id="322" r:id="rId42"/>
    <p:sldId id="281" r:id="rId43"/>
    <p:sldId id="302" r:id="rId44"/>
    <p:sldId id="268" r:id="rId45"/>
    <p:sldId id="330" r:id="rId46"/>
    <p:sldId id="331" r:id="rId47"/>
    <p:sldId id="298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9315"/>
    <a:srgbClr val="2B15FB"/>
    <a:srgbClr val="FFCC00"/>
    <a:srgbClr val="D41655"/>
    <a:srgbClr val="24AF19"/>
    <a:srgbClr val="29C51D"/>
    <a:srgbClr val="D0024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4" autoAdjust="0"/>
    <p:restoredTop sz="89969" autoAdjust="0"/>
  </p:normalViewPr>
  <p:slideViewPr>
    <p:cSldViewPr>
      <p:cViewPr varScale="1">
        <p:scale>
          <a:sx n="61" d="100"/>
          <a:sy n="61" d="100"/>
        </p:scale>
        <p:origin x="-1416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6AFAE58-8959-473A-8EBC-C6222069ADA2}" type="datetimeFigureOut">
              <a:rPr lang="ru-RU" smtClean="0"/>
              <a:pPr/>
              <a:t>07.06.2016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C0843E2-E454-4602-B757-599AC3CB6B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FAE58-8959-473A-8EBC-C6222069ADA2}" type="datetimeFigureOut">
              <a:rPr lang="ru-RU" smtClean="0"/>
              <a:pPr/>
              <a:t>07.06.2016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843E2-E454-4602-B757-599AC3CB6B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FAE58-8959-473A-8EBC-C6222069ADA2}" type="datetimeFigureOut">
              <a:rPr lang="ru-RU" smtClean="0"/>
              <a:pPr/>
              <a:t>07.06.2016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843E2-E454-4602-B757-599AC3CB6B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6AFAE58-8959-473A-8EBC-C6222069ADA2}" type="datetimeFigureOut">
              <a:rPr lang="ru-RU" smtClean="0"/>
              <a:pPr/>
              <a:t>07.06.2016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C0843E2-E454-4602-B757-599AC3CB6B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6AFAE58-8959-473A-8EBC-C6222069ADA2}" type="datetimeFigureOut">
              <a:rPr lang="ru-RU" smtClean="0"/>
              <a:pPr/>
              <a:t>07.06.2016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C0843E2-E454-4602-B757-599AC3CB6B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FAE58-8959-473A-8EBC-C6222069ADA2}" type="datetimeFigureOut">
              <a:rPr lang="ru-RU" smtClean="0"/>
              <a:pPr/>
              <a:t>07.06.2016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843E2-E454-4602-B757-599AC3CB6B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FAE58-8959-473A-8EBC-C6222069ADA2}" type="datetimeFigureOut">
              <a:rPr lang="ru-RU" smtClean="0"/>
              <a:pPr/>
              <a:t>07.06.2016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843E2-E454-4602-B757-599AC3CB6B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6AFAE58-8959-473A-8EBC-C6222069ADA2}" type="datetimeFigureOut">
              <a:rPr lang="ru-RU" smtClean="0"/>
              <a:pPr/>
              <a:t>07.06.2016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C0843E2-E454-4602-B757-599AC3CB6B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FAE58-8959-473A-8EBC-C6222069ADA2}" type="datetimeFigureOut">
              <a:rPr lang="ru-RU" smtClean="0"/>
              <a:pPr/>
              <a:t>07.06.2016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843E2-E454-4602-B757-599AC3CB6B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6AFAE58-8959-473A-8EBC-C6222069ADA2}" type="datetimeFigureOut">
              <a:rPr lang="ru-RU" smtClean="0"/>
              <a:pPr/>
              <a:t>07.06.2016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C0843E2-E454-4602-B757-599AC3CB6B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6AFAE58-8959-473A-8EBC-C6222069ADA2}" type="datetimeFigureOut">
              <a:rPr lang="ru-RU" smtClean="0"/>
              <a:pPr/>
              <a:t>07.06.2016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C0843E2-E454-4602-B757-599AC3CB6B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6AFAE58-8959-473A-8EBC-C6222069ADA2}" type="datetimeFigureOut">
              <a:rPr lang="ru-RU" smtClean="0"/>
              <a:pPr/>
              <a:t>07.06.2016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C0843E2-E454-4602-B757-599AC3CB6B9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gif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gif"/><Relationship Id="rId4" Type="http://schemas.openxmlformats.org/officeDocument/2006/relationships/image" Target="../media/image67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jpeg"/><Relationship Id="rId7" Type="http://schemas.openxmlformats.org/officeDocument/2006/relationships/image" Target="../media/image74.gi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gif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gif"/><Relationship Id="rId3" Type="http://schemas.openxmlformats.org/officeDocument/2006/relationships/image" Target="../media/image77.jpeg"/><Relationship Id="rId7" Type="http://schemas.openxmlformats.org/officeDocument/2006/relationships/image" Target="../media/image81.gif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gif"/><Relationship Id="rId5" Type="http://schemas.openxmlformats.org/officeDocument/2006/relationships/image" Target="../media/image79.jpeg"/><Relationship Id="rId4" Type="http://schemas.openxmlformats.org/officeDocument/2006/relationships/image" Target="../media/image78.jpeg"/><Relationship Id="rId9" Type="http://schemas.openxmlformats.org/officeDocument/2006/relationships/image" Target="../media/image83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gif"/><Relationship Id="rId4" Type="http://schemas.openxmlformats.org/officeDocument/2006/relationships/image" Target="../media/image8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gif"/><Relationship Id="rId3" Type="http://schemas.openxmlformats.org/officeDocument/2006/relationships/image" Target="../media/image90.jpeg"/><Relationship Id="rId7" Type="http://schemas.openxmlformats.org/officeDocument/2006/relationships/image" Target="../media/image94.gif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gif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gif"/><Relationship Id="rId5" Type="http://schemas.openxmlformats.org/officeDocument/2006/relationships/image" Target="../media/image99.gif"/><Relationship Id="rId4" Type="http://schemas.openxmlformats.org/officeDocument/2006/relationships/image" Target="../media/image9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gif"/><Relationship Id="rId4" Type="http://schemas.openxmlformats.org/officeDocument/2006/relationships/image" Target="../media/image10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82.gif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gif"/><Relationship Id="rId5" Type="http://schemas.openxmlformats.org/officeDocument/2006/relationships/image" Target="../media/image108.gif"/><Relationship Id="rId4" Type="http://schemas.openxmlformats.org/officeDocument/2006/relationships/image" Target="../media/image10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gif"/><Relationship Id="rId5" Type="http://schemas.openxmlformats.org/officeDocument/2006/relationships/image" Target="../media/image112.gif"/><Relationship Id="rId4" Type="http://schemas.openxmlformats.org/officeDocument/2006/relationships/image" Target="../media/image11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gif"/><Relationship Id="rId3" Type="http://schemas.openxmlformats.org/officeDocument/2006/relationships/image" Target="../media/image116.jpeg"/><Relationship Id="rId7" Type="http://schemas.openxmlformats.org/officeDocument/2006/relationships/image" Target="../media/image120.gif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gif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gif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gif"/><Relationship Id="rId5" Type="http://schemas.openxmlformats.org/officeDocument/2006/relationships/image" Target="../media/image130.png"/><Relationship Id="rId4" Type="http://schemas.openxmlformats.org/officeDocument/2006/relationships/image" Target="../media/image1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7" Type="http://schemas.openxmlformats.org/officeDocument/2006/relationships/image" Target="../media/image136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gif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7" Type="http://schemas.openxmlformats.org/officeDocument/2006/relationships/image" Target="../media/image131.gif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7" Type="http://schemas.openxmlformats.org/officeDocument/2006/relationships/image" Target="../media/image131.gif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gif"/><Relationship Id="rId5" Type="http://schemas.openxmlformats.org/officeDocument/2006/relationships/image" Target="../media/image149.jpeg"/><Relationship Id="rId4" Type="http://schemas.openxmlformats.org/officeDocument/2006/relationships/image" Target="../media/image1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3.gif"/><Relationship Id="rId4" Type="http://schemas.openxmlformats.org/officeDocument/2006/relationships/image" Target="../media/image1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gif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8.gif"/><Relationship Id="rId4" Type="http://schemas.openxmlformats.org/officeDocument/2006/relationships/image" Target="../media/image161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63.jpeg"/><Relationship Id="rId7" Type="http://schemas.openxmlformats.org/officeDocument/2006/relationships/image" Target="../media/image167.gif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gif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7" Type="http://schemas.openxmlformats.org/officeDocument/2006/relationships/image" Target="../media/image174.gif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png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7" Type="http://schemas.openxmlformats.org/officeDocument/2006/relationships/image" Target="../media/image180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png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png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png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png"/><Relationship Id="rId5" Type="http://schemas.openxmlformats.org/officeDocument/2006/relationships/image" Target="../media/image194.gif"/><Relationship Id="rId4" Type="http://schemas.openxmlformats.org/officeDocument/2006/relationships/image" Target="../media/image19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9.gif"/><Relationship Id="rId4" Type="http://schemas.openxmlformats.org/officeDocument/2006/relationships/image" Target="../media/image19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3.jpeg"/><Relationship Id="rId4" Type="http://schemas.openxmlformats.org/officeDocument/2006/relationships/image" Target="../media/image20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gif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6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0.jpeg"/><Relationship Id="rId4" Type="http://schemas.openxmlformats.org/officeDocument/2006/relationships/image" Target="../media/image20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4.jpeg"/><Relationship Id="rId4" Type="http://schemas.openxmlformats.org/officeDocument/2006/relationships/image" Target="../media/image21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__Microsoft_Office_Excel1.xlsb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26.jpeg"/><Relationship Id="rId7" Type="http://schemas.openxmlformats.org/officeDocument/2006/relationships/image" Target="../media/image30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gif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6.jpeg"/><Relationship Id="rId7" Type="http://schemas.openxmlformats.org/officeDocument/2006/relationships/image" Target="../media/image40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gif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Шаблон презентации &quot;Школьный&quot; с колокольчико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971600" y="1196752"/>
            <a:ext cx="756084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spc="3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Успехи и достижения детей группы «Солнышко» </a:t>
            </a:r>
            <a:br>
              <a:rPr lang="ru-RU" sz="5400" b="1" i="1" spc="3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i="1" spc="3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2015-2016 учебный год</a:t>
            </a:r>
            <a:endParaRPr lang="ru-RU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для земетки в газету фото 2015\Новая папка (2)\144585620389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55976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для земетки в газету фото 2015\Новая папка (2)\144585627267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0"/>
            <a:ext cx="4499992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для земетки в газету фото 2015\Новая папка (2)\144713034727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61048"/>
            <a:ext cx="4211960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для земетки в газету фото 2015\Новая папка (2)\144720824918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861048"/>
            <a:ext cx="4499992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59762" y="3140968"/>
            <a:ext cx="6991016" cy="646331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B15FB"/>
                </a:solidFill>
              </a:rPr>
              <a:t>Проект «В мире животных»</a:t>
            </a:r>
            <a:endParaRPr lang="ru-RU" sz="3600" b="1" dirty="0">
              <a:solidFill>
                <a:srgbClr val="2B15FB"/>
              </a:solidFill>
            </a:endParaRPr>
          </a:p>
        </p:txBody>
      </p:sp>
      <p:pic>
        <p:nvPicPr>
          <p:cNvPr id="23554" name="Picture 2" descr="http://smayls.ru/data/smiles/animashki-multyashki-106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4149080"/>
            <a:ext cx="952500" cy="1400175"/>
          </a:xfrm>
          <a:prstGeom prst="rect">
            <a:avLst/>
          </a:prstGeom>
          <a:noFill/>
        </p:spPr>
      </p:pic>
      <p:pic>
        <p:nvPicPr>
          <p:cNvPr id="23556" name="Picture 4" descr="http://smileoff.net/Materials/_info_anime_smile/25622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4288" y="2132856"/>
            <a:ext cx="2238375" cy="2409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для земетки в газету фото 2015\Новая папка\08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55976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G:\для сайта фото и презентации\фото 2015\20100117_12552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3212976"/>
          </a:xfrm>
          <a:prstGeom prst="rect">
            <a:avLst/>
          </a:prstGeom>
          <a:noFill/>
        </p:spPr>
      </p:pic>
      <p:pic>
        <p:nvPicPr>
          <p:cNvPr id="4" name="Рисунок 3" descr="F:\для земетки в газету фото 2015\Новая папка\09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1008"/>
            <a:ext cx="4355976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для земетки в газету фото 2015\Новая папка\1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19295" y="3390900"/>
            <a:ext cx="4624705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440296" y="2924944"/>
            <a:ext cx="5843266" cy="646331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B15FB"/>
                </a:solidFill>
              </a:rPr>
              <a:t>«Школа волшебников»</a:t>
            </a:r>
            <a:endParaRPr lang="ru-RU" sz="3600" b="1" dirty="0">
              <a:solidFill>
                <a:srgbClr val="2B15F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Документы Елена Владиславовна\для земетки в газету фото 2015\Новая папка\0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27984" cy="3320988"/>
          </a:xfrm>
          <a:prstGeom prst="rect">
            <a:avLst/>
          </a:prstGeom>
          <a:noFill/>
        </p:spPr>
      </p:pic>
      <p:pic>
        <p:nvPicPr>
          <p:cNvPr id="9220" name="Picture 4" descr="G:\Документы Елена Владиславовна\Новая папка\DSC026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573016"/>
            <a:ext cx="4379401" cy="3284984"/>
          </a:xfrm>
          <a:prstGeom prst="rect">
            <a:avLst/>
          </a:prstGeom>
          <a:noFill/>
        </p:spPr>
      </p:pic>
      <p:pic>
        <p:nvPicPr>
          <p:cNvPr id="9221" name="Picture 5" descr="G:\Документы Елена Владиславовна\Новая папка\DSC026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5" y="3590587"/>
            <a:ext cx="4355976" cy="326741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932040" y="1556792"/>
            <a:ext cx="3728906" cy="1200329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B15FB"/>
                </a:solidFill>
              </a:rPr>
              <a:t>«Школа </a:t>
            </a:r>
          </a:p>
          <a:p>
            <a:pPr algn="ctr"/>
            <a:r>
              <a:rPr lang="ru-RU" sz="3600" b="1" dirty="0" smtClean="0">
                <a:solidFill>
                  <a:srgbClr val="2B15FB"/>
                </a:solidFill>
              </a:rPr>
              <a:t>волшебников»</a:t>
            </a:r>
            <a:endParaRPr lang="ru-RU" sz="3600" b="1" dirty="0">
              <a:solidFill>
                <a:srgbClr val="2B15FB"/>
              </a:solidFill>
            </a:endParaRPr>
          </a:p>
        </p:txBody>
      </p:sp>
      <p:pic>
        <p:nvPicPr>
          <p:cNvPr id="21508" name="Picture 4" descr="http://smayli.ru/data/smiles/pticia-69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-171400"/>
            <a:ext cx="1551806" cy="16505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144859065392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861048"/>
            <a:ext cx="4644008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144859063967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11960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F:\14485907590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9093" y="0"/>
            <a:ext cx="4874907" cy="3068960"/>
          </a:xfrm>
          <a:prstGeom prst="rect">
            <a:avLst/>
          </a:prstGeom>
          <a:noFill/>
        </p:spPr>
      </p:pic>
      <p:pic>
        <p:nvPicPr>
          <p:cNvPr id="6" name="Picture 2" descr="F:\14485906678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3861048"/>
            <a:ext cx="4380081" cy="299695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9512" y="3212976"/>
            <a:ext cx="8818440" cy="461665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2B15FB"/>
                </a:solidFill>
              </a:rPr>
              <a:t>Конкурс семейных плакатов «Каждый имеет право»</a:t>
            </a:r>
            <a:endParaRPr lang="ru-RU" sz="2400" b="1" dirty="0">
              <a:solidFill>
                <a:srgbClr val="2B15F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4" descr="http://u.900igr.net:10/datai/okruzhajuschij-mir/Vremja-zima/0016-036-Vo-chto-ljubjat-deti-igrat-zimoj-vo-dvo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83322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707904" y="2564904"/>
            <a:ext cx="505619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500" b="1" dirty="0" smtClean="0">
                <a:solidFill>
                  <a:srgbClr val="2B15FB"/>
                </a:solidFill>
              </a:rPr>
              <a:t>ЗИМА</a:t>
            </a:r>
            <a:endParaRPr lang="ru-RU" sz="11500" b="1" dirty="0">
              <a:solidFill>
                <a:srgbClr val="2B15F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Документы Елена Владиславовна\снежный городок 2016\20160116_1351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87551" y="2195863"/>
            <a:ext cx="5112568" cy="3834426"/>
          </a:xfrm>
          <a:prstGeom prst="rect">
            <a:avLst/>
          </a:prstGeom>
          <a:noFill/>
        </p:spPr>
      </p:pic>
      <p:pic>
        <p:nvPicPr>
          <p:cNvPr id="11267" name="Picture 3" descr="G:\Документы Елена Владиславовна\снежный городок 2016\20160116_1351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774492" y="914140"/>
            <a:ext cx="5804000" cy="4353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23528" y="260648"/>
            <a:ext cx="4193777" cy="954107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2B15FB"/>
                </a:solidFill>
              </a:rPr>
              <a:t>Строители снежного</a:t>
            </a:r>
          </a:p>
          <a:p>
            <a:pPr algn="ctr"/>
            <a:r>
              <a:rPr lang="ru-RU" sz="2800" b="1" dirty="0" smtClean="0">
                <a:solidFill>
                  <a:srgbClr val="2B15FB"/>
                </a:solidFill>
              </a:rPr>
              <a:t> городка</a:t>
            </a:r>
            <a:endParaRPr lang="ru-RU" sz="2800" b="1" dirty="0">
              <a:solidFill>
                <a:srgbClr val="2B15FB"/>
              </a:solidFill>
            </a:endParaRPr>
          </a:p>
        </p:txBody>
      </p:sp>
      <p:pic>
        <p:nvPicPr>
          <p:cNvPr id="20482" name="Picture 2" descr="http://vamotkrytka.ru/_ph/41/2/681549180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4437112"/>
            <a:ext cx="3024336" cy="21775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Новая папка\DSC0237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780928"/>
            <a:ext cx="475252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Новая папка\DSC0235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32656"/>
            <a:ext cx="353757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1520" y="404664"/>
            <a:ext cx="3816424" cy="1569660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2B15FB"/>
                </a:solidFill>
              </a:rPr>
              <a:t>Открытие зимнего городка </a:t>
            </a:r>
          </a:p>
          <a:p>
            <a:pPr algn="ctr"/>
            <a:r>
              <a:rPr lang="ru-RU" sz="3200" b="1" dirty="0" smtClean="0">
                <a:solidFill>
                  <a:srgbClr val="2B15FB"/>
                </a:solidFill>
              </a:rPr>
              <a:t>городка</a:t>
            </a:r>
            <a:endParaRPr lang="ru-RU" sz="3200" b="1" dirty="0">
              <a:solidFill>
                <a:srgbClr val="2B15FB"/>
              </a:solidFill>
            </a:endParaRPr>
          </a:p>
        </p:txBody>
      </p:sp>
      <p:pic>
        <p:nvPicPr>
          <p:cNvPr id="33794" name="Picture 2" descr="http://smayls.ru/data/smiles/animashki-linii-40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1" y="1916832"/>
            <a:ext cx="4860527" cy="432048"/>
          </a:xfrm>
          <a:prstGeom prst="rect">
            <a:avLst/>
          </a:prstGeom>
          <a:noFill/>
        </p:spPr>
      </p:pic>
      <p:pic>
        <p:nvPicPr>
          <p:cNvPr id="33796" name="Picture 4" descr="http://smayls.ru/data/smiles/animashki-linii-40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6237312"/>
            <a:ext cx="4286250" cy="381001"/>
          </a:xfrm>
          <a:prstGeom prst="rect">
            <a:avLst/>
          </a:prstGeom>
          <a:noFill/>
        </p:spPr>
      </p:pic>
      <p:pic>
        <p:nvPicPr>
          <p:cNvPr id="33798" name="Picture 6" descr="http://tritroichki.narod.ru/animation/kukolki/kuk21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260648"/>
            <a:ext cx="864096" cy="1440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Новая папка\DSC0234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4847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Новая папка\DSC0234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3902" y="0"/>
            <a:ext cx="396009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Новая папка\DSC0235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8378" y="3835916"/>
            <a:ext cx="3905622" cy="302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Новая папка\DSC0236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62792"/>
            <a:ext cx="4176464" cy="289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23528" y="3140968"/>
            <a:ext cx="5408853" cy="523220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2B15FB"/>
                </a:solidFill>
              </a:rPr>
              <a:t>Открытие зимнего городка</a:t>
            </a:r>
            <a:endParaRPr lang="ru-RU" sz="2800" b="1" dirty="0">
              <a:solidFill>
                <a:srgbClr val="2B15FB"/>
              </a:solidFill>
            </a:endParaRPr>
          </a:p>
        </p:txBody>
      </p:sp>
      <p:pic>
        <p:nvPicPr>
          <p:cNvPr id="34818" name="Picture 2" descr="http://smayli.ru/data/smiles/zimaa-316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2852936"/>
            <a:ext cx="2880320" cy="863582"/>
          </a:xfrm>
          <a:prstGeom prst="rect">
            <a:avLst/>
          </a:prstGeom>
          <a:noFill/>
        </p:spPr>
      </p:pic>
      <p:pic>
        <p:nvPicPr>
          <p:cNvPr id="34820" name="Picture 4" descr="http://smayli.ru/data/smiles/zimaa-26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1960" y="1052736"/>
            <a:ext cx="1238250" cy="1238250"/>
          </a:xfrm>
          <a:prstGeom prst="rect">
            <a:avLst/>
          </a:prstGeom>
          <a:noFill/>
        </p:spPr>
      </p:pic>
      <p:pic>
        <p:nvPicPr>
          <p:cNvPr id="34822" name="Picture 6" descr="http://dsrod.pol.obr55.ru/files/2015/04/normal_10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95936" y="3789040"/>
            <a:ext cx="1728192" cy="1728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 Барисовой\DSC0243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60500"/>
            <a:ext cx="4176464" cy="28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фото Барисовой\DSC0244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014" y="3897640"/>
            <a:ext cx="4214986" cy="296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фото Барисовой\DSC0244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0"/>
            <a:ext cx="3995936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фото Барисовой\DSC0245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03244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691680" y="3068960"/>
            <a:ext cx="6126998" cy="646331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2B15FB"/>
                </a:solidFill>
              </a:rPr>
              <a:t>Наблюдения за погодой</a:t>
            </a:r>
            <a:endParaRPr lang="ru-RU" sz="3600" b="1" dirty="0">
              <a:solidFill>
                <a:srgbClr val="2B15FB"/>
              </a:solidFill>
            </a:endParaRPr>
          </a:p>
        </p:txBody>
      </p:sp>
      <p:pic>
        <p:nvPicPr>
          <p:cNvPr id="3074" name="Picture 2" descr="http://priroda.inc.ru/animation/zon/sonne144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750" y="2852936"/>
            <a:ext cx="1619250" cy="1619251"/>
          </a:xfrm>
          <a:prstGeom prst="rect">
            <a:avLst/>
          </a:prstGeom>
          <a:noFill/>
        </p:spPr>
      </p:pic>
      <p:pic>
        <p:nvPicPr>
          <p:cNvPr id="3076" name="Picture 4" descr="http://smayli.ru/data/smiles/apogoda-8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896" y="0"/>
            <a:ext cx="1867272" cy="1368152"/>
          </a:xfrm>
          <a:prstGeom prst="rect">
            <a:avLst/>
          </a:prstGeom>
          <a:noFill/>
        </p:spPr>
      </p:pic>
      <p:pic>
        <p:nvPicPr>
          <p:cNvPr id="9" name="Picture 4" descr="http://smayli.ru/data/smiles/zimaa-375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95936" y="4941168"/>
            <a:ext cx="1004418" cy="1152128"/>
          </a:xfrm>
          <a:prstGeom prst="rect">
            <a:avLst/>
          </a:prstGeom>
          <a:noFill/>
        </p:spPr>
      </p:pic>
      <p:pic>
        <p:nvPicPr>
          <p:cNvPr id="10" name="Picture 8" descr="j0432467[1]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2996952"/>
            <a:ext cx="1368425" cy="857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 Барисовой\DSC0244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1512" y="3617640"/>
            <a:ext cx="439248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фото Барисовой\DSC0245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9494" y="0"/>
            <a:ext cx="414450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фото Барисовой\DSC0245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24"/>
            <a:ext cx="4572000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03335" y="404664"/>
            <a:ext cx="3783408" cy="1754326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B15FB"/>
                </a:solidFill>
              </a:rPr>
              <a:t>Опыты и </a:t>
            </a:r>
          </a:p>
          <a:p>
            <a:pPr algn="ctr"/>
            <a:r>
              <a:rPr lang="ru-RU" sz="3600" b="1" dirty="0" smtClean="0">
                <a:solidFill>
                  <a:srgbClr val="2B15FB"/>
                </a:solidFill>
              </a:rPr>
              <a:t>эксперименты</a:t>
            </a:r>
          </a:p>
          <a:p>
            <a:pPr algn="ctr"/>
            <a:r>
              <a:rPr lang="ru-RU" sz="3600" b="1" dirty="0" smtClean="0">
                <a:solidFill>
                  <a:srgbClr val="2B15FB"/>
                </a:solidFill>
              </a:rPr>
              <a:t> со снегом</a:t>
            </a:r>
            <a:endParaRPr lang="ru-RU" sz="3600" b="1" dirty="0">
              <a:solidFill>
                <a:srgbClr val="2B15FB"/>
              </a:solidFill>
            </a:endParaRPr>
          </a:p>
        </p:txBody>
      </p:sp>
      <p:pic>
        <p:nvPicPr>
          <p:cNvPr id="44034" name="Picture 2" descr="http://vamotkrytka.ru/_ph/41/2/935839814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1988840"/>
            <a:ext cx="1944216" cy="1492075"/>
          </a:xfrm>
          <a:prstGeom prst="rect">
            <a:avLst/>
          </a:prstGeom>
          <a:noFill/>
        </p:spPr>
      </p:pic>
      <p:pic>
        <p:nvPicPr>
          <p:cNvPr id="44036" name="Picture 4" descr="http://dou10-gshebekino.narod.ru/olderfiles/5/0_8f085_f73038d1_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1124744"/>
            <a:ext cx="1485900" cy="23431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s://im0-tub-ru.yandex.net/i?id=6c47d43467e801fca6c1c3926ee784d1&amp;n=33&amp;h=215&amp;w=28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003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907704" y="4509120"/>
            <a:ext cx="515237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</a:rPr>
              <a:t>ОСЕНЬ</a:t>
            </a:r>
            <a:endParaRPr lang="ru-RU" sz="9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 Барисовой\DSC0246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83968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фото Барисовой\DSC0246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0"/>
            <a:ext cx="4355976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фото Барисовой\DSC0244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17640"/>
            <a:ext cx="424847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фото Барисовой\DSC0244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645024"/>
            <a:ext cx="4355976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2" descr="http://smayli.ru/data/smiles/zimaa-274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5085184"/>
            <a:ext cx="1196215" cy="1584176"/>
          </a:xfrm>
          <a:prstGeom prst="rect">
            <a:avLst/>
          </a:prstGeom>
          <a:noFill/>
        </p:spPr>
      </p:pic>
      <p:pic>
        <p:nvPicPr>
          <p:cNvPr id="43014" name="Picture 6" descr="http://smayli.ru/data/smiles/zimaa-34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068960"/>
            <a:ext cx="1331640" cy="1331641"/>
          </a:xfrm>
          <a:prstGeom prst="rect">
            <a:avLst/>
          </a:prstGeom>
          <a:noFill/>
        </p:spPr>
      </p:pic>
      <p:pic>
        <p:nvPicPr>
          <p:cNvPr id="11" name="Picture 2" descr="http://img.babyblog.ru/e/f/9/ef97917913262c4a7c07ff5645627d29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3968" y="0"/>
            <a:ext cx="1577330" cy="26376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Елена Владиславовна\Desktop\2016 итоговый педсовет 2016\Фото Шишкины\DSC029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5124032" cy="2880320"/>
          </a:xfrm>
          <a:prstGeom prst="rect">
            <a:avLst/>
          </a:prstGeom>
          <a:noFill/>
        </p:spPr>
      </p:pic>
      <p:pic>
        <p:nvPicPr>
          <p:cNvPr id="7171" name="Picture 3" descr="C:\Users\Елена Владиславовна\Desktop\2016 итоговый педсовет 2016\Фото Шишкины\DSC029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3717032"/>
            <a:ext cx="5232541" cy="2941316"/>
          </a:xfrm>
          <a:prstGeom prst="rect">
            <a:avLst/>
          </a:prstGeom>
          <a:noFill/>
        </p:spPr>
      </p:pic>
      <p:pic>
        <p:nvPicPr>
          <p:cNvPr id="7172" name="Picture 4" descr="C:\Users\Елена Владиславовна\Desktop\2016 итоговый педсовет 2016\Фото Шишкины\DSC029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2060848"/>
            <a:ext cx="3068440" cy="409108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96136" y="476672"/>
            <a:ext cx="2614818" cy="954107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2B15FB"/>
                </a:solidFill>
              </a:rPr>
              <a:t>Новогодний </a:t>
            </a:r>
          </a:p>
          <a:p>
            <a:pPr algn="ctr"/>
            <a:r>
              <a:rPr lang="ru-RU" sz="2800" b="1" dirty="0" smtClean="0">
                <a:solidFill>
                  <a:srgbClr val="2B15FB"/>
                </a:solidFill>
              </a:rPr>
              <a:t>утренник</a:t>
            </a:r>
            <a:endParaRPr lang="ru-RU" sz="2800" b="1" dirty="0">
              <a:solidFill>
                <a:srgbClr val="2B15FB"/>
              </a:solidFill>
            </a:endParaRPr>
          </a:p>
        </p:txBody>
      </p:sp>
      <p:pic>
        <p:nvPicPr>
          <p:cNvPr id="31746" name="Picture 2" descr="http://www.beesona.ru/upload/535/4296ee48b79c75e8164e689d31e0f6a1.jpg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068960"/>
            <a:ext cx="5508104" cy="723900"/>
          </a:xfrm>
          <a:prstGeom prst="rect">
            <a:avLst/>
          </a:prstGeom>
          <a:noFill/>
        </p:spPr>
      </p:pic>
      <p:pic>
        <p:nvPicPr>
          <p:cNvPr id="31748" name="Picture 4" descr="http://smayls.ru/data/smiles/animashki-zima-39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29575" y="1340768"/>
            <a:ext cx="1114425" cy="1209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Елена Владиславовна\Desktop\2016 итоговый педсовет 2016\Фото Шишкины\DSC029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060848"/>
            <a:ext cx="3490332" cy="4653584"/>
          </a:xfrm>
          <a:prstGeom prst="rect">
            <a:avLst/>
          </a:prstGeom>
          <a:noFill/>
        </p:spPr>
      </p:pic>
      <p:pic>
        <p:nvPicPr>
          <p:cNvPr id="3" name="Рисунок 2" descr="F:\снежный городок 2016\20151230_1547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802014" y="2550914"/>
            <a:ext cx="4464496" cy="3484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67648" y="404664"/>
            <a:ext cx="8419292" cy="646331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B15FB"/>
                </a:solidFill>
              </a:rPr>
              <a:t>Выставка «Новогодние фантазии</a:t>
            </a:r>
            <a:endParaRPr lang="ru-RU" sz="3600" b="1" dirty="0">
              <a:solidFill>
                <a:srgbClr val="2B15FB"/>
              </a:solidFill>
            </a:endParaRPr>
          </a:p>
        </p:txBody>
      </p:sp>
      <p:pic>
        <p:nvPicPr>
          <p:cNvPr id="30722" name="Picture 2" descr="http://www.chitalnya.ru/upload2/671/c007d08fce93f9c8a5e33bd3ee682237.jpg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124744"/>
            <a:ext cx="7632848" cy="864096"/>
          </a:xfrm>
          <a:prstGeom prst="rect">
            <a:avLst/>
          </a:prstGeom>
          <a:noFill/>
        </p:spPr>
      </p:pic>
      <p:pic>
        <p:nvPicPr>
          <p:cNvPr id="7" name="Picture 4" descr="http://wintersite.narod.ru/7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4581128"/>
            <a:ext cx="1632776" cy="17008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:\снежный городок 2016\20151230_1548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94833" y="2607201"/>
            <a:ext cx="3840480" cy="2891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снежный городок 2016\20151230_15481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812155" y="2315359"/>
            <a:ext cx="3802380" cy="2861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снежный городок 2016\20151230_15483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780928"/>
            <a:ext cx="2899410" cy="3863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67648" y="404664"/>
            <a:ext cx="8419292" cy="646331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B15FB"/>
                </a:solidFill>
              </a:rPr>
              <a:t>Выставка «Новогодние фантазии</a:t>
            </a:r>
            <a:endParaRPr lang="ru-RU" sz="3600" b="1" dirty="0">
              <a:solidFill>
                <a:srgbClr val="2B15FB"/>
              </a:solidFill>
            </a:endParaRPr>
          </a:p>
        </p:txBody>
      </p:sp>
      <p:pic>
        <p:nvPicPr>
          <p:cNvPr id="7" name="Picture 2" descr="http://smayli.ru/data/smiles/zimaa-37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1196752"/>
            <a:ext cx="2900890" cy="1353751"/>
          </a:xfrm>
          <a:prstGeom prst="rect">
            <a:avLst/>
          </a:prstGeom>
          <a:noFill/>
        </p:spPr>
      </p:pic>
      <p:pic>
        <p:nvPicPr>
          <p:cNvPr id="29698" name="Picture 2" descr="http://img.babyblog.ru/e/f/9/ef97917913262c4a7c07ff5645627d29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4437112"/>
            <a:ext cx="1577330" cy="2637657"/>
          </a:xfrm>
          <a:prstGeom prst="rect">
            <a:avLst/>
          </a:prstGeom>
          <a:noFill/>
        </p:spPr>
      </p:pic>
      <p:pic>
        <p:nvPicPr>
          <p:cNvPr id="8" name="Picture 4" descr="http://smayli.ru/data/smiles/zimaa-375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5445224"/>
            <a:ext cx="1004418" cy="1152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снежный городок 2016\20151230_15554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63790" y="1972102"/>
            <a:ext cx="392696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снежный городок 2016\20151230_15465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944552" y="2086953"/>
            <a:ext cx="3657600" cy="2741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снежный городок 2016\20151230_15544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967434" y="3305374"/>
            <a:ext cx="3699129" cy="2794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67648" y="404664"/>
            <a:ext cx="8419292" cy="646331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B15FB"/>
                </a:solidFill>
              </a:rPr>
              <a:t>Выставка «Новогодние фантазии</a:t>
            </a:r>
            <a:endParaRPr lang="ru-RU" sz="3600" b="1" dirty="0">
              <a:solidFill>
                <a:srgbClr val="2B15FB"/>
              </a:solidFill>
            </a:endParaRPr>
          </a:p>
        </p:txBody>
      </p:sp>
      <p:pic>
        <p:nvPicPr>
          <p:cNvPr id="28674" name="Picture 2" descr="http://smayli.ru/data/smiles/prazdnikia-23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1124744"/>
            <a:ext cx="1857375" cy="1724025"/>
          </a:xfrm>
          <a:prstGeom prst="rect">
            <a:avLst/>
          </a:prstGeom>
          <a:noFill/>
        </p:spPr>
      </p:pic>
      <p:pic>
        <p:nvPicPr>
          <p:cNvPr id="28676" name="Picture 4" descr="http://statusram.ru/images/stories/animation/vrema-goda/01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2" y="4941168"/>
            <a:ext cx="1503104" cy="1725564"/>
          </a:xfrm>
          <a:prstGeom prst="rect">
            <a:avLst/>
          </a:prstGeom>
          <a:noFill/>
        </p:spPr>
      </p:pic>
      <p:pic>
        <p:nvPicPr>
          <p:cNvPr id="8" name="Picture 4" descr="http://statusram.ru/images/stories/animation/vrema-goda/01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5132436"/>
            <a:ext cx="1503104" cy="17255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s://im0-tub-ru.yandex.net/i?id=f570b34133378472e1d1f7807d30871a&amp;n=33&amp;h=215&amp;w=2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260648"/>
            <a:ext cx="5832648" cy="608747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55576" y="692696"/>
            <a:ext cx="987771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rgbClr val="1E9315"/>
                </a:solidFill>
              </a:rPr>
              <a:t>В</a:t>
            </a:r>
          </a:p>
          <a:p>
            <a:r>
              <a:rPr lang="ru-RU" sz="7200" b="1" dirty="0" smtClean="0">
                <a:solidFill>
                  <a:srgbClr val="1E9315"/>
                </a:solidFill>
              </a:rPr>
              <a:t>Е</a:t>
            </a:r>
          </a:p>
          <a:p>
            <a:r>
              <a:rPr lang="ru-RU" sz="7200" b="1" dirty="0" smtClean="0">
                <a:solidFill>
                  <a:srgbClr val="1E9315"/>
                </a:solidFill>
              </a:rPr>
              <a:t>С</a:t>
            </a:r>
          </a:p>
          <a:p>
            <a:r>
              <a:rPr lang="ru-RU" sz="7200" b="1" dirty="0" smtClean="0">
                <a:solidFill>
                  <a:srgbClr val="1E9315"/>
                </a:solidFill>
              </a:rPr>
              <a:t>Н</a:t>
            </a:r>
          </a:p>
          <a:p>
            <a:r>
              <a:rPr lang="ru-RU" sz="7200" b="1" dirty="0" smtClean="0">
                <a:solidFill>
                  <a:srgbClr val="1E9315"/>
                </a:solidFill>
              </a:rPr>
              <a:t>А</a:t>
            </a:r>
            <a:endParaRPr lang="ru-RU" sz="7200" b="1" dirty="0">
              <a:solidFill>
                <a:srgbClr val="1E931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фото 27.11.2015\107_FUJI\DSCF7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573016"/>
            <a:ext cx="4379979" cy="3284984"/>
          </a:xfrm>
          <a:prstGeom prst="rect">
            <a:avLst/>
          </a:prstGeom>
          <a:noFill/>
        </p:spPr>
      </p:pic>
      <p:pic>
        <p:nvPicPr>
          <p:cNvPr id="5" name="Picture 5" descr="F:\фото 27.11.2015\106_FUJI\DSCF69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537012"/>
            <a:ext cx="4427984" cy="3320988"/>
          </a:xfrm>
          <a:prstGeom prst="rect">
            <a:avLst/>
          </a:prstGeom>
          <a:noFill/>
        </p:spPr>
      </p:pic>
      <p:pic>
        <p:nvPicPr>
          <p:cNvPr id="6" name="Picture 6" descr="F:\фото 27.11.2015\106_FUJI\DSCF69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355976" cy="3266982"/>
          </a:xfrm>
          <a:prstGeom prst="rect">
            <a:avLst/>
          </a:prstGeom>
          <a:noFill/>
        </p:spPr>
      </p:pic>
      <p:pic>
        <p:nvPicPr>
          <p:cNvPr id="7" name="Picture 4" descr="F:\фото 27.11.2015\106_FUJI\DSCF69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5" y="0"/>
            <a:ext cx="4355976" cy="326698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043608" y="3212976"/>
            <a:ext cx="5904180" cy="707886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2B15FB"/>
                </a:solidFill>
              </a:rPr>
              <a:t>«</a:t>
            </a:r>
            <a:r>
              <a:rPr lang="ru-RU" sz="3600" b="1" dirty="0" smtClean="0">
                <a:solidFill>
                  <a:srgbClr val="2B15FB"/>
                </a:solidFill>
              </a:rPr>
              <a:t>Богатырская застава»</a:t>
            </a:r>
            <a:endParaRPr lang="ru-RU" sz="3600" b="1" dirty="0">
              <a:solidFill>
                <a:srgbClr val="2B15FB"/>
              </a:solidFill>
            </a:endParaRPr>
          </a:p>
        </p:txBody>
      </p:sp>
      <p:pic>
        <p:nvPicPr>
          <p:cNvPr id="19460" name="Picture 4" descr="http://s10.rimg.info/42f4514a4e5565a8a54678bfe78193da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1340768"/>
            <a:ext cx="1238250" cy="1238250"/>
          </a:xfrm>
          <a:prstGeom prst="rect">
            <a:avLst/>
          </a:prstGeom>
          <a:noFill/>
        </p:spPr>
      </p:pic>
      <p:pic>
        <p:nvPicPr>
          <p:cNvPr id="19462" name="Picture 6" descr="http://splusha.sgrayslanda.ru/Vsyachina/anim/sovsad/voen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91325" y="2204864"/>
            <a:ext cx="2352675" cy="2133601"/>
          </a:xfrm>
          <a:prstGeom prst="rect">
            <a:avLst/>
          </a:prstGeom>
          <a:noFill/>
        </p:spPr>
      </p:pic>
      <p:pic>
        <p:nvPicPr>
          <p:cNvPr id="19464" name="Picture 8" descr="http://videootkritki.ucoz.ru/_ph/60/2/87995749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188640"/>
            <a:ext cx="1440160" cy="1440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фото 27.11.2015\106_FUJI\DSCF69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379979" cy="3284984"/>
          </a:xfrm>
          <a:prstGeom prst="rect">
            <a:avLst/>
          </a:prstGeom>
          <a:noFill/>
        </p:spPr>
      </p:pic>
      <p:pic>
        <p:nvPicPr>
          <p:cNvPr id="15363" name="Picture 3" descr="F:\фото 27.11.2015\106_FUJI\DSCF69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0"/>
            <a:ext cx="4427984" cy="3320988"/>
          </a:xfrm>
          <a:prstGeom prst="rect">
            <a:avLst/>
          </a:prstGeom>
          <a:noFill/>
        </p:spPr>
      </p:pic>
      <p:pic>
        <p:nvPicPr>
          <p:cNvPr id="15364" name="Picture 4" descr="F:\фото 27.11.2015\106_FUJI\DSCF69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99031"/>
            <a:ext cx="4211960" cy="3158969"/>
          </a:xfrm>
          <a:prstGeom prst="rect">
            <a:avLst/>
          </a:prstGeom>
          <a:noFill/>
        </p:spPr>
      </p:pic>
      <p:pic>
        <p:nvPicPr>
          <p:cNvPr id="15366" name="Picture 6" descr="F:\фото 27.11.2015\106_FUJI\DSCF69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11954" y="2924944"/>
            <a:ext cx="5878532" cy="646331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B15FB"/>
                </a:solidFill>
              </a:rPr>
              <a:t>«Богатырская застава»</a:t>
            </a:r>
            <a:endParaRPr lang="ru-RU" sz="3600" b="1" dirty="0">
              <a:solidFill>
                <a:srgbClr val="2B15FB"/>
              </a:solidFill>
            </a:endParaRPr>
          </a:p>
        </p:txBody>
      </p:sp>
      <p:pic>
        <p:nvPicPr>
          <p:cNvPr id="17410" name="Picture 2" descr="http://animaciatop.ru/pictures/lineiki/razdeliteli-289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3728" y="6524624"/>
            <a:ext cx="4314825" cy="333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 Барисовой  22\DSC0252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88540" y="2528900"/>
            <a:ext cx="453650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фото Барисовой  22\DSC0254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60648"/>
            <a:ext cx="460851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фото Барисовой  22\DSC025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717032"/>
            <a:ext cx="4521557" cy="28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67544" y="188640"/>
            <a:ext cx="2708400" cy="1754326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B15FB"/>
                </a:solidFill>
              </a:rPr>
              <a:t>Весенний</a:t>
            </a:r>
          </a:p>
          <a:p>
            <a:pPr algn="ctr"/>
            <a:r>
              <a:rPr lang="ru-RU" sz="3600" b="1" dirty="0" smtClean="0">
                <a:solidFill>
                  <a:srgbClr val="2B15FB"/>
                </a:solidFill>
              </a:rPr>
              <a:t> праздник</a:t>
            </a:r>
          </a:p>
          <a:p>
            <a:pPr algn="ctr"/>
            <a:r>
              <a:rPr lang="ru-RU" sz="3600" b="1" dirty="0" smtClean="0">
                <a:solidFill>
                  <a:srgbClr val="2B15FB"/>
                </a:solidFill>
              </a:rPr>
              <a:t> для мам</a:t>
            </a:r>
            <a:endParaRPr lang="ru-RU" sz="3600" b="1" dirty="0">
              <a:solidFill>
                <a:srgbClr val="2B15FB"/>
              </a:solidFill>
            </a:endParaRPr>
          </a:p>
        </p:txBody>
      </p:sp>
      <p:pic>
        <p:nvPicPr>
          <p:cNvPr id="6" name="Picture 2" descr="http://s30.postimg.org/bn0cnyp2p/eylem_374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1124744"/>
            <a:ext cx="4392488" cy="3761682"/>
          </a:xfrm>
          <a:prstGeom prst="rect">
            <a:avLst/>
          </a:prstGeom>
          <a:noFill/>
        </p:spPr>
      </p:pic>
      <p:pic>
        <p:nvPicPr>
          <p:cNvPr id="7" name="Picture 6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260648"/>
            <a:ext cx="2808312" cy="2368983"/>
          </a:xfrm>
          <a:prstGeom prst="rect">
            <a:avLst/>
          </a:prstGeom>
          <a:noFill/>
        </p:spPr>
      </p:pic>
      <p:pic>
        <p:nvPicPr>
          <p:cNvPr id="8" name="Picture 6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4869160"/>
            <a:ext cx="1368152" cy="1154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:\фото Барисовой  22\DSC0251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5597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фото Барисовой  22\DSC025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0"/>
            <a:ext cx="4283968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фото Барисовой  22\DSC0252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17032"/>
            <a:ext cx="4355976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фото Барисовой  22\DSC0253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717032"/>
            <a:ext cx="4211960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312" y="5805264"/>
            <a:ext cx="1489446" cy="1628800"/>
          </a:xfrm>
          <a:prstGeom prst="rect">
            <a:avLst/>
          </a:prstGeom>
          <a:noFill/>
        </p:spPr>
      </p:pic>
      <p:pic>
        <p:nvPicPr>
          <p:cNvPr id="9" name="Picture 6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15808" y="-315416"/>
            <a:ext cx="1728192" cy="1457835"/>
          </a:xfrm>
          <a:prstGeom prst="rect">
            <a:avLst/>
          </a:prstGeom>
          <a:noFill/>
        </p:spPr>
      </p:pic>
      <p:pic>
        <p:nvPicPr>
          <p:cNvPr id="10" name="Picture 6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3356992"/>
            <a:ext cx="864096" cy="728918"/>
          </a:xfrm>
          <a:prstGeom prst="rect">
            <a:avLst/>
          </a:prstGeom>
          <a:noFill/>
        </p:spPr>
      </p:pic>
      <p:pic>
        <p:nvPicPr>
          <p:cNvPr id="11" name="Picture 2" descr="http://dreempics.com/img/picture/Apr/15/caceb9dc186edb3b69e6343904f2292b/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2348880"/>
            <a:ext cx="3096344" cy="26658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Елена Владиславовна\Desktop\2016 итоговый педсовет 2016\Фото Шишкины\DSC028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1"/>
            <a:ext cx="4571810" cy="3429000"/>
          </a:xfrm>
          <a:prstGeom prst="rect">
            <a:avLst/>
          </a:prstGeom>
          <a:noFill/>
        </p:spPr>
      </p:pic>
      <p:pic>
        <p:nvPicPr>
          <p:cNvPr id="6147" name="Picture 3" descr="C:\Users\Елена Владиславовна\Desktop\2016 итоговый педсовет 2016\Фото Шишкины\DSC029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9" y="0"/>
            <a:ext cx="4499992" cy="337513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90405" y="836712"/>
            <a:ext cx="3752950" cy="1569660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2B15FB"/>
                </a:solidFill>
              </a:rPr>
              <a:t>Занятие </a:t>
            </a:r>
          </a:p>
          <a:p>
            <a:pPr algn="ctr"/>
            <a:r>
              <a:rPr lang="ru-RU" sz="3200" b="1" dirty="0" smtClean="0">
                <a:solidFill>
                  <a:srgbClr val="2B15FB"/>
                </a:solidFill>
              </a:rPr>
              <a:t>для родителей</a:t>
            </a:r>
          </a:p>
          <a:p>
            <a:pPr algn="ctr"/>
            <a:r>
              <a:rPr lang="ru-RU" sz="3200" b="1" dirty="0" smtClean="0">
                <a:solidFill>
                  <a:srgbClr val="2B15FB"/>
                </a:solidFill>
              </a:rPr>
              <a:t> «Наши эмоции»</a:t>
            </a:r>
            <a:endParaRPr lang="ru-RU" sz="3200" b="1" dirty="0">
              <a:solidFill>
                <a:srgbClr val="2B15FB"/>
              </a:solidFill>
            </a:endParaRPr>
          </a:p>
        </p:txBody>
      </p:sp>
      <p:pic>
        <p:nvPicPr>
          <p:cNvPr id="9" name="Picture 4" descr="F:\фото 27.11.2015\107_FUJI\DSCF71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408240"/>
            <a:ext cx="4427984" cy="3320988"/>
          </a:xfrm>
          <a:prstGeom prst="rect">
            <a:avLst/>
          </a:prstGeom>
          <a:noFill/>
        </p:spPr>
      </p:pic>
      <p:pic>
        <p:nvPicPr>
          <p:cNvPr id="32770" name="Picture 2" descr="http://dduyt.ru/forum/imgs/560bfb481a6c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80528" y="2348880"/>
            <a:ext cx="2065018" cy="1858517"/>
          </a:xfrm>
          <a:prstGeom prst="rect">
            <a:avLst/>
          </a:prstGeom>
          <a:noFill/>
        </p:spPr>
      </p:pic>
      <p:pic>
        <p:nvPicPr>
          <p:cNvPr id="32772" name="Picture 4" descr="http://s19.rimg.info/35b55ea0c90667deea476322e45c6d63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188640"/>
            <a:ext cx="790575" cy="8096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 Барисовой  22\DSC0253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27984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фото Барисовой  22\DSC025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45024"/>
            <a:ext cx="4427984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фото Барисовой  22\DSC0254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789040"/>
            <a:ext cx="4355976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фото Барисовой  22\DSC0254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0"/>
            <a:ext cx="442798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http://s18.postimg.org/eb2o0zymx/eylem_223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2276872"/>
            <a:ext cx="4067944" cy="3241390"/>
          </a:xfrm>
          <a:prstGeom prst="rect">
            <a:avLst/>
          </a:prstGeom>
          <a:noFill/>
        </p:spPr>
      </p:pic>
      <p:pic>
        <p:nvPicPr>
          <p:cNvPr id="12" name="Picture 6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3140968"/>
            <a:ext cx="1584176" cy="13363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 Барисовой  22\DSC0253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99992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фото Барисовой  22\DSC0252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0"/>
            <a:ext cx="4283968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фото Барисовой  22\DSC0251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17032"/>
            <a:ext cx="4427984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фото Барисовой  22\DSC0251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717032"/>
            <a:ext cx="4283968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http://airida.umi.ru/images/cms/data/flatcastbizpngsusler77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2132856"/>
            <a:ext cx="3923950" cy="2348880"/>
          </a:xfrm>
          <a:prstGeom prst="rect">
            <a:avLst/>
          </a:prstGeom>
          <a:noFill/>
        </p:spPr>
      </p:pic>
      <p:pic>
        <p:nvPicPr>
          <p:cNvPr id="12" name="Picture 6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2780928"/>
            <a:ext cx="1584176" cy="13363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 Барисовой  22\DSC0250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16016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s30.postimg.org/bn0cnyp2p/eylem_374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84984"/>
            <a:ext cx="4392488" cy="3761682"/>
          </a:xfrm>
          <a:prstGeom prst="rect">
            <a:avLst/>
          </a:prstGeom>
          <a:noFill/>
        </p:spPr>
      </p:pic>
      <p:pic>
        <p:nvPicPr>
          <p:cNvPr id="5" name="Picture 2" descr="http://img-fotki.yandex.ru/get/5806/stamara30.25/0_520af_7f3fe020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4572000" y="0"/>
            <a:ext cx="4723824" cy="4944270"/>
          </a:xfrm>
          <a:prstGeom prst="rect">
            <a:avLst/>
          </a:prstGeom>
          <a:noFill/>
        </p:spPr>
      </p:pic>
      <p:pic>
        <p:nvPicPr>
          <p:cNvPr id="6" name="Рисунок 5" descr="F:\фото Барисовой  22\DSC0251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88535" y="3473624"/>
            <a:ext cx="4555465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3501008"/>
            <a:ext cx="1584176" cy="1760556"/>
          </a:xfrm>
          <a:prstGeom prst="rect">
            <a:avLst/>
          </a:prstGeom>
          <a:noFill/>
        </p:spPr>
      </p:pic>
      <p:pic>
        <p:nvPicPr>
          <p:cNvPr id="10" name="Picture 6" descr="http://files.web2edu.ru/226e6774-fe30-47a0-bf45-79984a7e0a5f/%7B6591f6e5-c7bd-4428-9d80-13e03a0d2249%7D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1484784"/>
            <a:ext cx="2040055" cy="17209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 Барисовой  22\DSC0257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789040"/>
            <a:ext cx="4427984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фото Барисовой  22\DSC0257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0"/>
            <a:ext cx="4355976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фото Барисовой  22\DSC0258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484784"/>
            <a:ext cx="449999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51520" y="332656"/>
            <a:ext cx="4682692" cy="769441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2B15FB"/>
                </a:solidFill>
              </a:rPr>
              <a:t>Проводы зимы</a:t>
            </a:r>
            <a:endParaRPr lang="ru-RU" sz="4400" b="1" dirty="0">
              <a:solidFill>
                <a:srgbClr val="2B15FB"/>
              </a:solidFill>
            </a:endParaRPr>
          </a:p>
        </p:txBody>
      </p:sp>
      <p:pic>
        <p:nvPicPr>
          <p:cNvPr id="47106" name="Picture 2" descr="http://animashki.kak2z.org/pic/14/zimaa-6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4725144"/>
            <a:ext cx="1914525" cy="1905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4048" y="3212976"/>
            <a:ext cx="3591048" cy="769441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2B15FB"/>
                </a:solidFill>
              </a:rPr>
              <a:t>Масленица</a:t>
            </a:r>
            <a:endParaRPr lang="ru-RU" sz="4400" b="1" dirty="0">
              <a:solidFill>
                <a:srgbClr val="2B15F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 Барисовой  22\DSC0258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27984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фото Барисовой  22\DSC0257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0"/>
            <a:ext cx="4211960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фото Барисовой  22\DSC0258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17032"/>
            <a:ext cx="4427984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фото Барисовой  22\DSC0260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789040"/>
            <a:ext cx="4355976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http://pandia.ru/text/78/187/images/image001_146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80528" y="2708920"/>
            <a:ext cx="1944216" cy="18590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411760" y="3140968"/>
            <a:ext cx="4320480" cy="707886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2B15FB"/>
                </a:solidFill>
              </a:rPr>
              <a:t>Проводы зимы</a:t>
            </a:r>
            <a:endParaRPr lang="ru-RU" sz="4000" b="1" dirty="0">
              <a:solidFill>
                <a:srgbClr val="2B15F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 Барисовой  22\DSC0259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3650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фото Барисовой  22\DSC0259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716015" y="2636913"/>
            <a:ext cx="4392489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фото Барисовой  22\DSC0259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17032"/>
            <a:ext cx="4499992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 descr="http://pandia.ru/text/78/187/images/image001_14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43800" y="1268760"/>
            <a:ext cx="1800200" cy="172135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788024" y="332656"/>
            <a:ext cx="4269117" cy="707886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2B15FB"/>
                </a:solidFill>
              </a:rPr>
              <a:t>Проводы зимы</a:t>
            </a:r>
            <a:endParaRPr lang="ru-RU" sz="4000" b="1" dirty="0">
              <a:solidFill>
                <a:srgbClr val="2B15F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 Барисовой  22\DSC0256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7646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фото Барисовой  22\DSC0256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2354" y="0"/>
            <a:ext cx="420164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фото Барисовой  22\DSC0256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79540"/>
            <a:ext cx="4104456" cy="3078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фото Барисовой  22\DSC0256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9122" y="3776484"/>
            <a:ext cx="4104878" cy="3081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 descr="http://liubavyshka.ru/_ph/26/1/677311288.jpg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4005064"/>
            <a:ext cx="1224136" cy="3145088"/>
          </a:xfrm>
          <a:prstGeom prst="rect">
            <a:avLst/>
          </a:prstGeom>
          <a:noFill/>
        </p:spPr>
      </p:pic>
      <p:pic>
        <p:nvPicPr>
          <p:cNvPr id="41988" name="Picture 4" descr="http://vamotkrytka.ru/_ph/84/2/297951496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2075746"/>
            <a:ext cx="1872208" cy="1807649"/>
          </a:xfrm>
          <a:prstGeom prst="rect">
            <a:avLst/>
          </a:prstGeom>
          <a:noFill/>
        </p:spPr>
      </p:pic>
      <p:pic>
        <p:nvPicPr>
          <p:cNvPr id="9" name="Picture 8" descr="Смотреть картинки - Смотреть картинки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5777880"/>
            <a:ext cx="1080120" cy="108012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059832" y="2996952"/>
            <a:ext cx="3960440" cy="707886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2B15FB"/>
                </a:solidFill>
              </a:rPr>
              <a:t>Наш огород </a:t>
            </a:r>
            <a:endParaRPr lang="ru-RU" sz="4000" b="1" dirty="0">
              <a:solidFill>
                <a:srgbClr val="2B15F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фото Барисовой  22\DSC0256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83968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фото Барисовой  22\DSC0256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17032"/>
            <a:ext cx="4283968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фото Барисовой  22\DSC0256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0"/>
            <a:ext cx="4355976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фото Барисовой  22\DSC0257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789040"/>
            <a:ext cx="4283968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 descr="https://otvet.imgsmail.ru/download/109502981_66b2cecb5dbec0adf9d8b98b47067a9c_80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700808"/>
            <a:ext cx="1444487" cy="2063553"/>
          </a:xfrm>
          <a:prstGeom prst="rect">
            <a:avLst/>
          </a:prstGeom>
          <a:noFill/>
        </p:spPr>
      </p:pic>
      <p:pic>
        <p:nvPicPr>
          <p:cNvPr id="40964" name="Picture 4" descr="http://forum.sibmama.ru/usrpx/169655/169655_533x349_ochenvkusno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800" y="5398926"/>
            <a:ext cx="3528392" cy="145907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131840" y="3140968"/>
            <a:ext cx="3960440" cy="707886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2B15FB"/>
                </a:solidFill>
              </a:rPr>
              <a:t>Посадка лука</a:t>
            </a:r>
            <a:endParaRPr lang="ru-RU" sz="4000" b="1" dirty="0">
              <a:solidFill>
                <a:srgbClr val="2B15F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Елена Владиславовна\Desktop\2016 итоговый педсовет 2016\Музей 28.03.16\DSC026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19910" cy="3240360"/>
          </a:xfrm>
          <a:prstGeom prst="rect">
            <a:avLst/>
          </a:prstGeom>
          <a:noFill/>
        </p:spPr>
      </p:pic>
      <p:pic>
        <p:nvPicPr>
          <p:cNvPr id="4099" name="Picture 3" descr="C:\Users\Елена Владиславовна\Desktop\2016 итоговый педсовет 2016\Музей 28.03.16\DSC026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6086" y="0"/>
            <a:ext cx="4127914" cy="3096344"/>
          </a:xfrm>
          <a:prstGeom prst="rect">
            <a:avLst/>
          </a:prstGeom>
          <a:noFill/>
        </p:spPr>
      </p:pic>
      <p:pic>
        <p:nvPicPr>
          <p:cNvPr id="4100" name="Picture 4" descr="C:\Users\Елена Владиславовна\Desktop\2016 итоговый педсовет 2016\Музей 28.03.16\DSC026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25239"/>
            <a:ext cx="4176464" cy="3132761"/>
          </a:xfrm>
          <a:prstGeom prst="rect">
            <a:avLst/>
          </a:prstGeom>
          <a:noFill/>
        </p:spPr>
      </p:pic>
      <p:pic>
        <p:nvPicPr>
          <p:cNvPr id="4101" name="Picture 5" descr="C:\Users\Елена Владиславовна\Desktop\2016 итоговый педсовет 2016\Музей 28.03.16\DSC026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7315" y="3777580"/>
            <a:ext cx="4106685" cy="3080420"/>
          </a:xfrm>
          <a:prstGeom prst="rect">
            <a:avLst/>
          </a:prstGeom>
          <a:noFill/>
        </p:spPr>
      </p:pic>
      <p:pic>
        <p:nvPicPr>
          <p:cNvPr id="7" name="Picture 4" descr="Мультики на NanoPic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5589240"/>
            <a:ext cx="698568" cy="936104"/>
          </a:xfrm>
          <a:prstGeom prst="rect">
            <a:avLst/>
          </a:prstGeom>
          <a:noFill/>
        </p:spPr>
      </p:pic>
      <p:pic>
        <p:nvPicPr>
          <p:cNvPr id="8" name="Picture 8" descr="Мультфильм смешарики картинки. . Клипарты смешарики. . Нюша, лосяш, копатыч, бараш, крош, кар карыч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29617" y="2780928"/>
            <a:ext cx="1114383" cy="133659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79512" y="3212976"/>
            <a:ext cx="7992888" cy="523220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2B15FB"/>
                </a:solidFill>
              </a:rPr>
              <a:t>Познавательный проект «Чудо – камни»</a:t>
            </a:r>
            <a:endParaRPr lang="ru-RU" sz="2800" b="1" dirty="0">
              <a:solidFill>
                <a:srgbClr val="2B15F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Елена Владиславовна\Desktop\2016 итоговый педсовет 2016\Музей 28.03.16\DSC026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127914" cy="3096344"/>
          </a:xfrm>
          <a:prstGeom prst="rect">
            <a:avLst/>
          </a:prstGeom>
          <a:noFill/>
        </p:spPr>
      </p:pic>
      <p:pic>
        <p:nvPicPr>
          <p:cNvPr id="5123" name="Picture 3" descr="C:\Users\Елена Владиславовна\Desktop\2016 итоговый педсовет 2016\Музей 28.03.16\DSC026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32656"/>
            <a:ext cx="4067944" cy="3051360"/>
          </a:xfrm>
          <a:prstGeom prst="rect">
            <a:avLst/>
          </a:prstGeom>
          <a:noFill/>
        </p:spPr>
      </p:pic>
      <p:pic>
        <p:nvPicPr>
          <p:cNvPr id="5124" name="Picture 4" descr="C:\Users\Елена Владиславовна\Desktop\2016 итоговый педсовет 2016\Музей 28.03.16\DSC026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556693"/>
            <a:ext cx="4032448" cy="3024735"/>
          </a:xfrm>
          <a:prstGeom prst="rect">
            <a:avLst/>
          </a:prstGeom>
          <a:noFill/>
        </p:spPr>
      </p:pic>
      <p:pic>
        <p:nvPicPr>
          <p:cNvPr id="5125" name="Picture 5" descr="C:\Users\Елена Владиславовна\Desktop\2016 итоговый педсовет 2016\Музей 28.03.16\DSC026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709040"/>
            <a:ext cx="3864633" cy="2898857"/>
          </a:xfrm>
          <a:prstGeom prst="rect">
            <a:avLst/>
          </a:prstGeom>
          <a:noFill/>
        </p:spPr>
      </p:pic>
      <p:pic>
        <p:nvPicPr>
          <p:cNvPr id="6" name="Picture 2" descr="Космос на NanoPic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44408" y="3140968"/>
            <a:ext cx="712233" cy="74746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331640" y="3212976"/>
            <a:ext cx="5976664" cy="523220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2B15FB"/>
                </a:solidFill>
              </a:rPr>
              <a:t>Мини – музей «Чудо – камни»</a:t>
            </a:r>
            <a:endParaRPr lang="ru-RU" sz="2800" b="1" dirty="0">
              <a:solidFill>
                <a:srgbClr val="2B15F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фото 27.11.2015\107_FUJI\DSCF7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79979" cy="3284984"/>
          </a:xfrm>
          <a:prstGeom prst="rect">
            <a:avLst/>
          </a:prstGeom>
          <a:noFill/>
        </p:spPr>
      </p:pic>
      <p:pic>
        <p:nvPicPr>
          <p:cNvPr id="3" name="Picture 3" descr="F:\фото 27.11.2015\107_FUJI\DSCF72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91018"/>
            <a:ext cx="4355976" cy="3266982"/>
          </a:xfrm>
          <a:prstGeom prst="rect">
            <a:avLst/>
          </a:prstGeom>
          <a:noFill/>
        </p:spPr>
      </p:pic>
      <p:pic>
        <p:nvPicPr>
          <p:cNvPr id="4" name="Picture 4" descr="C:\Users\Елена Владиславовна\Desktop\2016 итоговый педсовет 2016\Фото Шишкины\DSC029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800481" y="2709736"/>
            <a:ext cx="4475079" cy="349188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26909" y="188640"/>
            <a:ext cx="3752950" cy="1569660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2B15FB"/>
                </a:solidFill>
              </a:rPr>
              <a:t>Занятие </a:t>
            </a:r>
          </a:p>
          <a:p>
            <a:pPr algn="ctr"/>
            <a:r>
              <a:rPr lang="ru-RU" sz="3200" b="1" dirty="0" smtClean="0">
                <a:solidFill>
                  <a:srgbClr val="2B15FB"/>
                </a:solidFill>
              </a:rPr>
              <a:t>для родителей</a:t>
            </a:r>
          </a:p>
          <a:p>
            <a:pPr algn="ctr"/>
            <a:r>
              <a:rPr lang="ru-RU" sz="3200" b="1" dirty="0" smtClean="0">
                <a:solidFill>
                  <a:srgbClr val="2B15FB"/>
                </a:solidFill>
              </a:rPr>
              <a:t> «Наши эмоции»</a:t>
            </a:r>
            <a:endParaRPr lang="ru-RU" sz="3200" b="1" dirty="0">
              <a:solidFill>
                <a:srgbClr val="2B15FB"/>
              </a:solidFill>
            </a:endParaRPr>
          </a:p>
        </p:txBody>
      </p:sp>
      <p:pic>
        <p:nvPicPr>
          <p:cNvPr id="1026" name="Picture 2" descr="http://smayli.ru/data/smiles/emocii-76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140968"/>
            <a:ext cx="3096344" cy="428626"/>
          </a:xfrm>
          <a:prstGeom prst="rect">
            <a:avLst/>
          </a:prstGeom>
          <a:noFill/>
        </p:spPr>
      </p:pic>
      <p:pic>
        <p:nvPicPr>
          <p:cNvPr id="1028" name="Picture 4" descr="http://www.tochkagif.ru/_ph/80/1/83989587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4365104"/>
            <a:ext cx="933450" cy="1285876"/>
          </a:xfrm>
          <a:prstGeom prst="rect">
            <a:avLst/>
          </a:prstGeom>
          <a:noFill/>
        </p:spPr>
      </p:pic>
      <p:pic>
        <p:nvPicPr>
          <p:cNvPr id="1030" name="Picture 6" descr="http://img-fotki.yandex.ru/get/5504/81860148.152/0_7104a_3a8eb706_S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1960" y="1916832"/>
            <a:ext cx="1123950" cy="1190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 Владиславовна\Desktop\2016 итоговый педсовет 2016\Музей 28.03.16\DSC026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55976" cy="3213400"/>
          </a:xfrm>
          <a:prstGeom prst="rect">
            <a:avLst/>
          </a:prstGeom>
          <a:noFill/>
        </p:spPr>
      </p:pic>
      <p:pic>
        <p:nvPicPr>
          <p:cNvPr id="1027" name="Picture 3" descr="C:\Users\Елена Владиславовна\Desktop\2016 итоговый педсовет 2016\Музей 28.03.16\DSC026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3" y="0"/>
            <a:ext cx="4283968" cy="3213400"/>
          </a:xfrm>
          <a:prstGeom prst="rect">
            <a:avLst/>
          </a:prstGeom>
          <a:noFill/>
        </p:spPr>
      </p:pic>
      <p:pic>
        <p:nvPicPr>
          <p:cNvPr id="1028" name="Picture 4" descr="C:\Users\Елена Владиславовна\Desktop\2016 итоговый педсовет 2016\Музей 28.03.16\DSC026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04964"/>
            <a:ext cx="4070178" cy="3053036"/>
          </a:xfrm>
          <a:prstGeom prst="rect">
            <a:avLst/>
          </a:prstGeom>
          <a:noFill/>
        </p:spPr>
      </p:pic>
      <p:pic>
        <p:nvPicPr>
          <p:cNvPr id="1029" name="Picture 5" descr="C:\Users\Елена Владиславовна\Desktop\2016 итоговый педсовет 2016\Музей 28.03.16\DSC026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5716" y="3858892"/>
            <a:ext cx="3998284" cy="299910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3284984"/>
            <a:ext cx="9144000" cy="461665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2B15FB"/>
                </a:solidFill>
              </a:rPr>
              <a:t>Экскурсия в </a:t>
            </a:r>
            <a:r>
              <a:rPr lang="ru-RU" sz="2400" b="1" dirty="0" err="1" smtClean="0">
                <a:solidFill>
                  <a:srgbClr val="2B15FB"/>
                </a:solidFill>
              </a:rPr>
              <a:t>Кушвинский</a:t>
            </a:r>
            <a:r>
              <a:rPr lang="ru-RU" sz="2400" b="1" dirty="0" smtClean="0">
                <a:solidFill>
                  <a:srgbClr val="2B15FB"/>
                </a:solidFill>
              </a:rPr>
              <a:t> краеведческий музей</a:t>
            </a:r>
            <a:endParaRPr lang="ru-RU" sz="2400" b="1" dirty="0">
              <a:solidFill>
                <a:srgbClr val="2B15FB"/>
              </a:solidFill>
            </a:endParaRPr>
          </a:p>
        </p:txBody>
      </p:sp>
      <p:pic>
        <p:nvPicPr>
          <p:cNvPr id="39942" name="Picture 6" descr="http://s012.radikal.ru/i320/1510/68/9c2c816441c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3861048"/>
            <a:ext cx="1709343" cy="28269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Елена Владиславовна\Desktop\2016 итоговый педсовет 2016\Музей 28.03.16\DSC026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474706" y="3264547"/>
            <a:ext cx="4106571" cy="3080335"/>
          </a:xfrm>
          <a:prstGeom prst="rect">
            <a:avLst/>
          </a:prstGeom>
          <a:noFill/>
        </p:spPr>
      </p:pic>
      <p:pic>
        <p:nvPicPr>
          <p:cNvPr id="2052" name="Picture 4" descr="C:\Users\Елена Владиславовна\Desktop\2016 итоговый педсовет 2016\Музей 28.03.16\DSC026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034713" y="878055"/>
            <a:ext cx="4364914" cy="3274117"/>
          </a:xfrm>
          <a:prstGeom prst="rect">
            <a:avLst/>
          </a:prstGeom>
          <a:noFill/>
        </p:spPr>
      </p:pic>
      <p:pic>
        <p:nvPicPr>
          <p:cNvPr id="5" name="Picture 2" descr="C:\Users\Елена Владиславовна\Desktop\2016 итоговый педсовет 2016\Музей 28.03.16\DSC026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3312368" cy="441590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228185" y="4941168"/>
            <a:ext cx="2592288" cy="1200329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B15FB"/>
                </a:solidFill>
              </a:rPr>
              <a:t>В гости к хозяйке </a:t>
            </a:r>
          </a:p>
          <a:p>
            <a:pPr algn="ctr"/>
            <a:r>
              <a:rPr lang="ru-RU" sz="2400" b="1" dirty="0" smtClean="0">
                <a:solidFill>
                  <a:srgbClr val="2B15FB"/>
                </a:solidFill>
              </a:rPr>
              <a:t>Медной горы</a:t>
            </a:r>
            <a:endParaRPr lang="ru-RU" sz="2400" b="1" dirty="0">
              <a:solidFill>
                <a:srgbClr val="2B15FB"/>
              </a:solidFill>
            </a:endParaRPr>
          </a:p>
        </p:txBody>
      </p:sp>
      <p:pic>
        <p:nvPicPr>
          <p:cNvPr id="38914" name="Picture 2" descr="http://img-fotki.yandex.ru/get/4523/64520380.18/0_688a2_a9f09ba_GIFXL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260648"/>
            <a:ext cx="1800200" cy="2228456"/>
          </a:xfrm>
          <a:prstGeom prst="rect">
            <a:avLst/>
          </a:prstGeom>
          <a:noFill/>
        </p:spPr>
      </p:pic>
      <p:pic>
        <p:nvPicPr>
          <p:cNvPr id="38916" name="Picture 4" descr="http://www.playcast.ru/uploads/2015/06/05/1386454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4337720"/>
            <a:ext cx="2070652" cy="2520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для земетки в газету фото 2015\Новая папка\14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45024"/>
            <a:ext cx="4427984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для земетки в газету фото 2015\Новая папка\1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0"/>
            <a:ext cx="4355976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G:\Документы Елена Владиславовна\для земетки в газету фото 2015\Новая папка\1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4021" y="3573016"/>
            <a:ext cx="4379979" cy="328498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21385" y="2132856"/>
            <a:ext cx="3966150" cy="1200329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B15FB"/>
                </a:solidFill>
              </a:rPr>
              <a:t>Уроки доктора </a:t>
            </a:r>
          </a:p>
          <a:p>
            <a:pPr algn="ctr"/>
            <a:r>
              <a:rPr lang="ru-RU" sz="3600" b="1" dirty="0" err="1" smtClean="0">
                <a:solidFill>
                  <a:srgbClr val="2B15FB"/>
                </a:solidFill>
              </a:rPr>
              <a:t>Нехворайки</a:t>
            </a:r>
            <a:endParaRPr lang="ru-RU" sz="3600" b="1" dirty="0" smtClean="0">
              <a:solidFill>
                <a:srgbClr val="2B15FB"/>
              </a:solidFill>
            </a:endParaRPr>
          </a:p>
        </p:txBody>
      </p:sp>
      <p:pic>
        <p:nvPicPr>
          <p:cNvPr id="25602" name="Picture 2" descr="http://alviv.okis.ru/file/alviv/1186330404_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0"/>
            <a:ext cx="1584176" cy="19802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:\театральная весна\DSC0302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03244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I:\театральная весна\DSC0302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861048"/>
            <a:ext cx="4361180" cy="2741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I:\театральная весна\DSC0302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861048"/>
            <a:ext cx="4309110" cy="2775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I:\театральная весна\DSC0303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88640"/>
            <a:ext cx="426948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907704" y="2924944"/>
            <a:ext cx="5396029" cy="707886"/>
          </a:xfrm>
          <a:prstGeom prst="rect">
            <a:avLst/>
          </a:prstGeom>
          <a:solidFill>
            <a:srgbClr val="FFCC00"/>
          </a:solidFill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2B15FB"/>
                </a:solidFill>
              </a:rPr>
              <a:t>Театральная весна</a:t>
            </a:r>
            <a:endParaRPr lang="ru-RU" sz="4000" b="1" dirty="0">
              <a:solidFill>
                <a:srgbClr val="2B15F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Елена Владиславовна\Desktop\2016 итоговый педсовет 2016\Музей 28.03.16\DSC026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7632848" cy="536526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520" y="260648"/>
            <a:ext cx="6904454" cy="707886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2B15FB"/>
                </a:solidFill>
              </a:rPr>
              <a:t>Открытие ЛЕГО центра </a:t>
            </a:r>
          </a:p>
        </p:txBody>
      </p:sp>
      <p:pic>
        <p:nvPicPr>
          <p:cNvPr id="37890" name="Picture 2" descr="http://justclickit.ru/flash/transport/transport%20(157)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6229349"/>
            <a:ext cx="2028825" cy="628651"/>
          </a:xfrm>
          <a:prstGeom prst="rect">
            <a:avLst/>
          </a:prstGeom>
          <a:noFill/>
        </p:spPr>
      </p:pic>
      <p:pic>
        <p:nvPicPr>
          <p:cNvPr id="37892" name="Picture 4" descr="http://m.gifmania.ru/Animated-Gifs-Predmety/Animations-Toys/Images-Lego/Lego-77205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1104" y="260648"/>
            <a:ext cx="2492896" cy="24928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I:\Поход в зоопарк\DSC028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75400" cy="3356992"/>
          </a:xfrm>
          <a:prstGeom prst="rect">
            <a:avLst/>
          </a:prstGeom>
          <a:noFill/>
        </p:spPr>
      </p:pic>
      <p:pic>
        <p:nvPicPr>
          <p:cNvPr id="98307" name="Picture 3" descr="I:\Поход в зоопарк\DSC028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3972" y="0"/>
            <a:ext cx="4430028" cy="3322959"/>
          </a:xfrm>
          <a:prstGeom prst="rect">
            <a:avLst/>
          </a:prstGeom>
          <a:noFill/>
        </p:spPr>
      </p:pic>
      <p:pic>
        <p:nvPicPr>
          <p:cNvPr id="98308" name="Picture 4" descr="I:\Поход в зоопарк\DSC029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36575"/>
            <a:ext cx="4427984" cy="3321426"/>
          </a:xfrm>
          <a:prstGeom prst="rect">
            <a:avLst/>
          </a:prstGeom>
          <a:noFill/>
        </p:spPr>
      </p:pic>
      <p:pic>
        <p:nvPicPr>
          <p:cNvPr id="98309" name="Picture 5" descr="I:\Поход в зоопарк\DSC029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536574"/>
            <a:ext cx="4427984" cy="332142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71600" y="3068960"/>
            <a:ext cx="7569701" cy="584775"/>
          </a:xfrm>
          <a:prstGeom prst="rect">
            <a:avLst/>
          </a:prstGeom>
          <a:solidFill>
            <a:srgbClr val="FFCC00"/>
          </a:solidFill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2B15FB"/>
                </a:solidFill>
              </a:rPr>
              <a:t>Экскурсия в контактный зоопарк</a:t>
            </a:r>
            <a:endParaRPr lang="ru-RU" sz="3200" b="1" dirty="0">
              <a:solidFill>
                <a:srgbClr val="2B15FB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I:\Поход в зоопарк\DSC029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1397" cy="3429000"/>
          </a:xfrm>
          <a:prstGeom prst="rect">
            <a:avLst/>
          </a:prstGeom>
          <a:noFill/>
        </p:spPr>
      </p:pic>
      <p:pic>
        <p:nvPicPr>
          <p:cNvPr id="99331" name="Picture 3" descr="I:\Поход в зоопарк\DSC029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603" y="0"/>
            <a:ext cx="4571397" cy="3429000"/>
          </a:xfrm>
          <a:prstGeom prst="rect">
            <a:avLst/>
          </a:prstGeom>
          <a:noFill/>
        </p:spPr>
      </p:pic>
      <p:pic>
        <p:nvPicPr>
          <p:cNvPr id="99332" name="Picture 4" descr="I:\Поход в зоопарк\DSC029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571397" cy="3429000"/>
          </a:xfrm>
          <a:prstGeom prst="rect">
            <a:avLst/>
          </a:prstGeom>
          <a:noFill/>
        </p:spPr>
      </p:pic>
      <p:pic>
        <p:nvPicPr>
          <p:cNvPr id="99333" name="Picture 5" descr="I:\Поход в зоопарк\DSC028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605" y="3429001"/>
            <a:ext cx="4571396" cy="3429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71600" y="3068960"/>
            <a:ext cx="7569701" cy="584775"/>
          </a:xfrm>
          <a:prstGeom prst="rect">
            <a:avLst/>
          </a:prstGeom>
          <a:solidFill>
            <a:srgbClr val="FFCC00"/>
          </a:solidFill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2B15FB"/>
                </a:solidFill>
              </a:rPr>
              <a:t>Экскурсия в контактный зоопарк</a:t>
            </a:r>
            <a:endParaRPr lang="ru-RU" sz="3200" b="1" dirty="0">
              <a:solidFill>
                <a:srgbClr val="2B15FB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251520" y="5301208"/>
            <a:ext cx="37209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B15FB"/>
                </a:solidFill>
              </a:rPr>
              <a:t>1</a:t>
            </a:r>
            <a:endParaRPr lang="ru-RU" b="1" dirty="0">
              <a:solidFill>
                <a:srgbClr val="2B15FB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51520" y="501317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2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23528" y="3501008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2B15FB"/>
                </a:solidFill>
              </a:rPr>
              <a:t>9</a:t>
            </a:r>
            <a:endParaRPr lang="ru-RU" b="1" dirty="0">
              <a:solidFill>
                <a:srgbClr val="2B15FB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23528" y="198884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2B15FB"/>
                </a:solidFill>
              </a:rPr>
              <a:t>16</a:t>
            </a:r>
            <a:endParaRPr lang="ru-RU" b="1" dirty="0">
              <a:solidFill>
                <a:srgbClr val="2B15FB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23528" y="400506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2B15FB"/>
                </a:solidFill>
              </a:rPr>
              <a:t>7</a:t>
            </a:r>
            <a:endParaRPr lang="ru-RU" b="1" dirty="0">
              <a:solidFill>
                <a:srgbClr val="2B15FB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23528" y="371703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2B15FB"/>
                </a:solidFill>
              </a:rPr>
              <a:t>8</a:t>
            </a:r>
            <a:endParaRPr lang="ru-RU" b="1" dirty="0">
              <a:solidFill>
                <a:srgbClr val="2B15FB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23528" y="443711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2B15FB"/>
                </a:solidFill>
              </a:rPr>
              <a:t>5</a:t>
            </a:r>
            <a:endParaRPr lang="ru-RU" b="1" dirty="0">
              <a:solidFill>
                <a:srgbClr val="2B15FB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51520" y="1628800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2B15FB"/>
                </a:solidFill>
              </a:rPr>
              <a:t>18</a:t>
            </a:r>
            <a:endParaRPr lang="ru-RU" b="1" dirty="0">
              <a:solidFill>
                <a:srgbClr val="2B15FB"/>
              </a:solidFill>
            </a:endParaRPr>
          </a:p>
        </p:txBody>
      </p:sp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900113" y="908050"/>
          <a:ext cx="7240587" cy="4781550"/>
        </p:xfrm>
        <a:graphic>
          <a:graphicData uri="http://schemas.openxmlformats.org/presentationml/2006/ole">
            <p:oleObj spid="_x0000_s1028" name="Двоичный лист" r:id="rId3" imgW="6103660" imgH="4030909" progId="Excel.SheetBinaryMacroEnabled.12">
              <p:embed/>
            </p:oleObj>
          </a:graphicData>
        </a:graphic>
      </p:graphicFrame>
      <p:sp>
        <p:nvSpPr>
          <p:cNvPr id="155" name="TextBox 154"/>
          <p:cNvSpPr txBox="1"/>
          <p:nvPr/>
        </p:nvSpPr>
        <p:spPr>
          <a:xfrm>
            <a:off x="251520" y="479715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2B15FB"/>
                </a:solidFill>
              </a:rPr>
              <a:t>3</a:t>
            </a:r>
            <a:endParaRPr lang="ru-RU" b="1" dirty="0">
              <a:solidFill>
                <a:srgbClr val="2B15FB"/>
              </a:solidFill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1187624" y="188640"/>
            <a:ext cx="70471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2B15FB"/>
                </a:solidFill>
              </a:rPr>
              <a:t>Экран заболеваемости</a:t>
            </a:r>
            <a:endParaRPr lang="ru-RU" sz="4400" b="1" dirty="0">
              <a:solidFill>
                <a:srgbClr val="2B15FB"/>
              </a:solidFill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2051720" y="5877272"/>
            <a:ext cx="28664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2B15FB"/>
                </a:solidFill>
              </a:rPr>
              <a:t>2014 2015 </a:t>
            </a:r>
            <a:r>
              <a:rPr lang="ru-RU" sz="2400" b="1" dirty="0" err="1" smtClean="0">
                <a:solidFill>
                  <a:srgbClr val="2B15FB"/>
                </a:solidFill>
              </a:rPr>
              <a:t>уч</a:t>
            </a:r>
            <a:r>
              <a:rPr lang="ru-RU" sz="2400" b="1" dirty="0" smtClean="0">
                <a:solidFill>
                  <a:srgbClr val="2B15FB"/>
                </a:solidFill>
              </a:rPr>
              <a:t> год</a:t>
            </a:r>
          </a:p>
          <a:p>
            <a:r>
              <a:rPr lang="ru-RU" sz="2400" b="1" dirty="0" smtClean="0">
                <a:solidFill>
                  <a:srgbClr val="2B15FB"/>
                </a:solidFill>
              </a:rPr>
              <a:t>2015-2016 </a:t>
            </a:r>
            <a:r>
              <a:rPr lang="ru-RU" sz="2400" b="1" dirty="0" err="1" smtClean="0">
                <a:solidFill>
                  <a:srgbClr val="2B15FB"/>
                </a:solidFill>
              </a:rPr>
              <a:t>уч</a:t>
            </a:r>
            <a:r>
              <a:rPr lang="ru-RU" sz="2400" b="1" dirty="0" smtClean="0">
                <a:solidFill>
                  <a:srgbClr val="2B15FB"/>
                </a:solidFill>
              </a:rPr>
              <a:t>. год</a:t>
            </a:r>
            <a:endParaRPr lang="ru-RU" sz="2400" b="1" dirty="0">
              <a:solidFill>
                <a:srgbClr val="2B15FB"/>
              </a:solidFill>
            </a:endParaRPr>
          </a:p>
        </p:txBody>
      </p:sp>
      <p:cxnSp>
        <p:nvCxnSpPr>
          <p:cNvPr id="159" name="Прямая соединительная линия 158"/>
          <p:cNvCxnSpPr/>
          <p:nvPr/>
        </p:nvCxnSpPr>
        <p:spPr>
          <a:xfrm>
            <a:off x="1043608" y="6093296"/>
            <a:ext cx="93610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Прямая соединительная линия 164"/>
          <p:cNvCxnSpPr/>
          <p:nvPr/>
        </p:nvCxnSpPr>
        <p:spPr>
          <a:xfrm>
            <a:off x="1043608" y="6453336"/>
            <a:ext cx="936104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фото 27.11.2015\107_FUJI\DSCF71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83968" cy="3212976"/>
          </a:xfrm>
          <a:prstGeom prst="rect">
            <a:avLst/>
          </a:prstGeom>
          <a:noFill/>
        </p:spPr>
      </p:pic>
      <p:pic>
        <p:nvPicPr>
          <p:cNvPr id="13315" name="Picture 3" descr="F:\фото 27.11.2015\107_FUJI\DSCF71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1" y="0"/>
            <a:ext cx="4283969" cy="3212976"/>
          </a:xfrm>
          <a:prstGeom prst="rect">
            <a:avLst/>
          </a:prstGeom>
          <a:noFill/>
        </p:spPr>
      </p:pic>
      <p:pic>
        <p:nvPicPr>
          <p:cNvPr id="13316" name="Picture 4" descr="F:\фото 27.11.2015\107_FUJI\DSCF71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645024"/>
            <a:ext cx="4283968" cy="3212976"/>
          </a:xfrm>
          <a:prstGeom prst="rect">
            <a:avLst/>
          </a:prstGeom>
          <a:noFill/>
        </p:spPr>
      </p:pic>
      <p:pic>
        <p:nvPicPr>
          <p:cNvPr id="13317" name="Picture 5" descr="F:\фото 27.11.2015\107_FUJI\DSCF71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45024"/>
            <a:ext cx="4283968" cy="321297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87624" y="3140968"/>
            <a:ext cx="7816563" cy="584775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2B15FB"/>
                </a:solidFill>
              </a:rPr>
              <a:t>Занятие для родителей «Наши эмоции</a:t>
            </a:r>
            <a:r>
              <a:rPr lang="ru-RU" sz="3200" b="1" dirty="0" smtClean="0">
                <a:solidFill>
                  <a:srgbClr val="2B15FB"/>
                </a:solidFill>
              </a:rPr>
              <a:t>»</a:t>
            </a:r>
            <a:endParaRPr lang="ru-RU" sz="3200" b="1" dirty="0">
              <a:solidFill>
                <a:srgbClr val="2B15FB"/>
              </a:solidFill>
            </a:endParaRPr>
          </a:p>
        </p:txBody>
      </p:sp>
      <p:pic>
        <p:nvPicPr>
          <p:cNvPr id="18434" name="Picture 2" descr="http://odvas.ru/_ph/130/1/527610779.jpg?1459937548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2996952"/>
            <a:ext cx="847725" cy="781051"/>
          </a:xfrm>
          <a:prstGeom prst="rect">
            <a:avLst/>
          </a:prstGeom>
          <a:noFill/>
        </p:spPr>
      </p:pic>
      <p:pic>
        <p:nvPicPr>
          <p:cNvPr id="18436" name="Picture 4" descr="http://vamotkrytka.ru/_ph/56/2/712616739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3928" y="764704"/>
            <a:ext cx="1247775" cy="1200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Елена Владиславовна\Desktop\2016 итоговый педсовет 2016\Фото Шишкины\DSC029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84784"/>
            <a:ext cx="6768752" cy="507677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11560" y="332656"/>
            <a:ext cx="7723589" cy="584775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2B15FB"/>
                </a:solidFill>
              </a:rPr>
              <a:t>Подарок мамам ко ДНЮ МАТЕРИ</a:t>
            </a:r>
            <a:endParaRPr lang="ru-RU" sz="3200" b="1" dirty="0">
              <a:solidFill>
                <a:srgbClr val="2B15FB"/>
              </a:solidFill>
            </a:endParaRPr>
          </a:p>
        </p:txBody>
      </p:sp>
      <p:pic>
        <p:nvPicPr>
          <p:cNvPr id="2050" name="Picture 2" descr="http://lemondedugif.free.fr/anniversaire6/3BALLOON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65104"/>
            <a:ext cx="1295400" cy="1666875"/>
          </a:xfrm>
          <a:prstGeom prst="rect">
            <a:avLst/>
          </a:prstGeom>
          <a:noFill/>
        </p:spPr>
      </p:pic>
      <p:pic>
        <p:nvPicPr>
          <p:cNvPr id="2052" name="Picture 4" descr="http://lisyonok.ucoz.ru/_si/0/8608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3825" y="1268760"/>
            <a:ext cx="1400175" cy="1104901"/>
          </a:xfrm>
          <a:prstGeom prst="rect">
            <a:avLst/>
          </a:prstGeom>
          <a:noFill/>
        </p:spPr>
      </p:pic>
      <p:pic>
        <p:nvPicPr>
          <p:cNvPr id="2054" name="Picture 6" descr="http://smayls.ru/data/smiles/animashki-serdechki-989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332656"/>
            <a:ext cx="9143999" cy="63367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для земетки в газету фото 2015\Новая папка\11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83968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для земетки в газету фото 2015\Новая папка\1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0"/>
            <a:ext cx="4283968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для земетки в газету фото 2015\Новая папка\12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17032"/>
            <a:ext cx="4211960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для земетки в газету фото 2015\Новая папка\13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717032"/>
            <a:ext cx="4283968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57472" y="2924944"/>
            <a:ext cx="5472973" cy="646331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B15FB"/>
                </a:solidFill>
              </a:rPr>
              <a:t>Неделя безопасности</a:t>
            </a:r>
            <a:endParaRPr lang="ru-RU" sz="3600" b="1" dirty="0">
              <a:solidFill>
                <a:srgbClr val="2B15FB"/>
              </a:solidFill>
            </a:endParaRPr>
          </a:p>
        </p:txBody>
      </p:sp>
      <p:pic>
        <p:nvPicPr>
          <p:cNvPr id="27650" name="Picture 2" descr="http://file.mobilmusic.ru/d4/68/a9/84920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404664"/>
            <a:ext cx="720080" cy="2176986"/>
          </a:xfrm>
          <a:prstGeom prst="rect">
            <a:avLst/>
          </a:prstGeom>
          <a:noFill/>
        </p:spPr>
      </p:pic>
      <p:pic>
        <p:nvPicPr>
          <p:cNvPr id="27652" name="Picture 4" descr="http://smayli.ru/data/smiles/liniia-510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068960"/>
            <a:ext cx="1905000" cy="542926"/>
          </a:xfrm>
          <a:prstGeom prst="rect">
            <a:avLst/>
          </a:prstGeom>
          <a:noFill/>
        </p:spPr>
      </p:pic>
      <p:pic>
        <p:nvPicPr>
          <p:cNvPr id="27654" name="Picture 6" descr="http://www.playcast.ru/uploads/2015/10/23/15576965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1920" y="4365104"/>
            <a:ext cx="1238250" cy="2143125"/>
          </a:xfrm>
          <a:prstGeom prst="rect">
            <a:avLst/>
          </a:prstGeom>
          <a:noFill/>
        </p:spPr>
      </p:pic>
      <p:pic>
        <p:nvPicPr>
          <p:cNvPr id="10" name="Picture 4" descr="http://smayli.ru/data/smiles/liniia-510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2280" y="3068960"/>
            <a:ext cx="1905000" cy="5429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для земетки в газету фото 2015\Новая папка (2)\144721357936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5242560" cy="3147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для земетки в газету фото 2015\Новая папка (2)\144740904126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1560" y="3573016"/>
            <a:ext cx="4162440" cy="3147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498969" y="1124744"/>
            <a:ext cx="3533340" cy="1200329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B15FB"/>
                </a:solidFill>
              </a:rPr>
              <a:t>Неделя </a:t>
            </a:r>
          </a:p>
          <a:p>
            <a:pPr algn="ctr"/>
            <a:r>
              <a:rPr lang="ru-RU" sz="3600" b="1" dirty="0" smtClean="0">
                <a:solidFill>
                  <a:srgbClr val="2B15FB"/>
                </a:solidFill>
              </a:rPr>
              <a:t>безопасности</a:t>
            </a:r>
            <a:endParaRPr lang="ru-RU" sz="3600" b="1" dirty="0">
              <a:solidFill>
                <a:srgbClr val="2B15FB"/>
              </a:solidFill>
            </a:endParaRPr>
          </a:p>
        </p:txBody>
      </p:sp>
      <p:pic>
        <p:nvPicPr>
          <p:cNvPr id="5" name="Picture 2" descr="G:\Документы Елена Владиславовна\для земетки в газету фото 2015\Новая папка\1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501008"/>
            <a:ext cx="4283968" cy="3212976"/>
          </a:xfrm>
          <a:prstGeom prst="rect">
            <a:avLst/>
          </a:prstGeom>
          <a:noFill/>
        </p:spPr>
      </p:pic>
      <p:pic>
        <p:nvPicPr>
          <p:cNvPr id="6" name="Picture 4" descr="http://smayli.ru/data/smiles/liniia-510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2636912"/>
            <a:ext cx="3384376" cy="758950"/>
          </a:xfrm>
          <a:prstGeom prst="rect">
            <a:avLst/>
          </a:prstGeom>
          <a:noFill/>
        </p:spPr>
      </p:pic>
      <p:pic>
        <p:nvPicPr>
          <p:cNvPr id="7" name="Picture 4" descr="http://smayli.ru/data/smiles/liniia-510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260648"/>
            <a:ext cx="3384376" cy="75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для земетки в газету фото 2015\Новая папка (2)\144531565375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16016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для земетки в газету фото 2015\Новая папка (2)\14453156869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0"/>
            <a:ext cx="4355976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для земетки в газету фото 2015\Новая папка (2)\144531562398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17032"/>
            <a:ext cx="4644008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для земетки в газету фото 2015\Новая папка (2)\144585614108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717032"/>
            <a:ext cx="4355976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39026" y="3068960"/>
            <a:ext cx="7016664" cy="707886"/>
          </a:xfrm>
          <a:prstGeom prst="rect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B15FB"/>
                </a:solidFill>
              </a:rPr>
              <a:t>Проект «В мире животных</a:t>
            </a:r>
            <a:r>
              <a:rPr lang="ru-RU" sz="4000" b="1" dirty="0" smtClean="0">
                <a:solidFill>
                  <a:srgbClr val="2B15FB"/>
                </a:solidFill>
              </a:rPr>
              <a:t>»</a:t>
            </a:r>
            <a:endParaRPr lang="ru-RU" sz="4000" b="1" dirty="0">
              <a:solidFill>
                <a:srgbClr val="2B15FB"/>
              </a:solidFill>
            </a:endParaRPr>
          </a:p>
        </p:txBody>
      </p:sp>
      <p:pic>
        <p:nvPicPr>
          <p:cNvPr id="24578" name="Picture 2" descr="http://www.gifki.org/data/media/199/lisitsa-animatsionnaya-kartinka-0001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708920"/>
            <a:ext cx="885825" cy="1219201"/>
          </a:xfrm>
          <a:prstGeom prst="rect">
            <a:avLst/>
          </a:prstGeom>
          <a:noFill/>
        </p:spPr>
      </p:pic>
      <p:pic>
        <p:nvPicPr>
          <p:cNvPr id="24580" name="Picture 4" descr="http://s20.rimg.info/2d0204befddf647f3b2eab7e0c48ad3a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34350" y="2492896"/>
            <a:ext cx="1009650" cy="962025"/>
          </a:xfrm>
          <a:prstGeom prst="rect">
            <a:avLst/>
          </a:prstGeom>
          <a:noFill/>
        </p:spPr>
      </p:pic>
      <p:pic>
        <p:nvPicPr>
          <p:cNvPr id="24582" name="Picture 6" descr="http://99px.ru/sstorage/1/2009/11/image_12911090116191519725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35896" y="5429250"/>
            <a:ext cx="781050" cy="1428750"/>
          </a:xfrm>
          <a:prstGeom prst="rect">
            <a:avLst/>
          </a:prstGeom>
          <a:noFill/>
        </p:spPr>
      </p:pic>
      <p:pic>
        <p:nvPicPr>
          <p:cNvPr id="24586" name="Picture 10" descr="http://lisyonok.ucoz.ru/animashki/jivotniye/77ce3583233c6a8c911244cb93bcbc69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40352" y="6165304"/>
            <a:ext cx="1228725" cy="5143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Другая 10">
      <a:dk1>
        <a:srgbClr val="FFFF00"/>
      </a:dk1>
      <a:lt1>
        <a:srgbClr val="FFFF00"/>
      </a:lt1>
      <a:dk2>
        <a:srgbClr val="FFFF00"/>
      </a:dk2>
      <a:lt2>
        <a:srgbClr val="FFFF00"/>
      </a:lt2>
      <a:accent1>
        <a:srgbClr val="FFFF00"/>
      </a:accent1>
      <a:accent2>
        <a:srgbClr val="FFFF00"/>
      </a:accent2>
      <a:accent3>
        <a:srgbClr val="FFFF00"/>
      </a:accent3>
      <a:accent4>
        <a:srgbClr val="FFFF00"/>
      </a:accent4>
      <a:accent5>
        <a:srgbClr val="FFFF00"/>
      </a:accent5>
      <a:accent6>
        <a:srgbClr val="FFFF00"/>
      </a:accent6>
      <a:hlink>
        <a:srgbClr val="FFFF00"/>
      </a:hlink>
      <a:folHlink>
        <a:srgbClr val="FFFF00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684</TotalTime>
  <Words>195</Words>
  <Application>Microsoft Office PowerPoint</Application>
  <PresentationFormat>Экран (4:3)</PresentationFormat>
  <Paragraphs>73</Paragraphs>
  <Slides>47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9" baseType="lpstr">
      <vt:lpstr>Эркер</vt:lpstr>
      <vt:lpstr>Двоичный лист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RePack by Diakov</dc:creator>
  <cp:lastModifiedBy>RePack by Diakov</cp:lastModifiedBy>
  <cp:revision>8</cp:revision>
  <dcterms:created xsi:type="dcterms:W3CDTF">2016-05-08T08:25:06Z</dcterms:created>
  <dcterms:modified xsi:type="dcterms:W3CDTF">2016-06-07T04:56:45Z</dcterms:modified>
</cp:coreProperties>
</file>